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62" r:id="rId5"/>
    <p:sldId id="264" r:id="rId6"/>
    <p:sldId id="257" r:id="rId7"/>
    <p:sldId id="258" r:id="rId8"/>
    <p:sldId id="259" r:id="rId9"/>
    <p:sldId id="266" r:id="rId10"/>
    <p:sldId id="261" r:id="rId11"/>
    <p:sldId id="265" r:id="rId12"/>
    <p:sldId id="269" r:id="rId13"/>
    <p:sldId id="268" r:id="rId14"/>
    <p:sldId id="270" r:id="rId15"/>
    <p:sldId id="267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CC6600"/>
    <a:srgbClr val="99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296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DBBE-7D96-4FD0-A29E-140CC4911202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B9AEE-2CF0-46B3-92AE-3851B24033F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DBBE-7D96-4FD0-A29E-140CC4911202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B9AEE-2CF0-46B3-92AE-3851B24033F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DBBE-7D96-4FD0-A29E-140CC4911202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B9AEE-2CF0-46B3-92AE-3851B24033F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DBBE-7D96-4FD0-A29E-140CC4911202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B9AEE-2CF0-46B3-92AE-3851B24033F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DBBE-7D96-4FD0-A29E-140CC4911202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B9AEE-2CF0-46B3-92AE-3851B24033F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DBBE-7D96-4FD0-A29E-140CC4911202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B9AEE-2CF0-46B3-92AE-3851B24033F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DBBE-7D96-4FD0-A29E-140CC4911202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B9AEE-2CF0-46B3-92AE-3851B24033F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DBBE-7D96-4FD0-A29E-140CC4911202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B9AEE-2CF0-46B3-92AE-3851B24033F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DBBE-7D96-4FD0-A29E-140CC4911202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B9AEE-2CF0-46B3-92AE-3851B24033F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DBBE-7D96-4FD0-A29E-140CC4911202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B9AEE-2CF0-46B3-92AE-3851B24033F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DBBE-7D96-4FD0-A29E-140CC4911202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B9AEE-2CF0-46B3-92AE-3851B24033F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8DBBE-7D96-4FD0-A29E-140CC4911202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B9AEE-2CF0-46B3-92AE-3851B24033F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republic.com/focus/f-religion/2691574/posts" TargetMode="External"/><Relationship Id="rId3" Type="http://schemas.openxmlformats.org/officeDocument/2006/relationships/hyperlink" Target="http://www.letgodbetrue.com/sermons/pdf/days-of-daniel-8.pdf" TargetMode="External"/><Relationship Id="rId7" Type="http://schemas.openxmlformats.org/officeDocument/2006/relationships/hyperlink" Target="http://www.bibleprophecyblog.com/2011/03/harold-camping-playing-with-numbers.html" TargetMode="External"/><Relationship Id="rId2" Type="http://schemas.openxmlformats.org/officeDocument/2006/relationships/hyperlink" Target="http://www.youtube.com/watch?v=rlWlcU7Uvp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onofzion.com/depart_out.htm" TargetMode="External"/><Relationship Id="rId5" Type="http://schemas.openxmlformats.org/officeDocument/2006/relationships/hyperlink" Target="http://www.eaec.org/bibleanswers/Harold-Camping-A-Man-With-No-Shame.htm" TargetMode="External"/><Relationship Id="rId10" Type="http://schemas.openxmlformats.org/officeDocument/2006/relationships/hyperlink" Target="http://www.letgodbetrue.com/" TargetMode="External"/><Relationship Id="rId4" Type="http://schemas.openxmlformats.org/officeDocument/2006/relationships/hyperlink" Target="http://www.jesus-is-savior.com/Wolves/harold_camping.htm" TargetMode="External"/><Relationship Id="rId9" Type="http://schemas.openxmlformats.org/officeDocument/2006/relationships/hyperlink" Target="http://www.letgodbetrue.com/sermons/pdf/perilous-times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676400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Arial Black" pitchFamily="34" charset="0"/>
              </a:rPr>
              <a:t>The Rapture!</a:t>
            </a:r>
            <a:endParaRPr lang="en-US" sz="8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819401"/>
            <a:ext cx="8229600" cy="26670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40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Saturday, May 21, 2011</a:t>
            </a:r>
            <a:endParaRPr lang="en-US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32288"/>
          <a:stretch>
            <a:fillRect/>
          </a:stretch>
        </p:blipFill>
        <p:spPr bwMode="auto">
          <a:xfrm>
            <a:off x="1212850" y="685800"/>
            <a:ext cx="6718300" cy="5486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Who Said May 21, 2011?</a:t>
            </a:r>
            <a:endParaRPr lang="en-US" dirty="0"/>
          </a:p>
        </p:txBody>
      </p:sp>
      <p:pic>
        <p:nvPicPr>
          <p:cNvPr id="819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057400"/>
            <a:ext cx="4572000" cy="3619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Who Said May 21, 2011?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057400"/>
            <a:ext cx="6642100" cy="38481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Who Is Harold Camping?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Born July 21, 1921  (90 years old)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150 radio stations cover the earth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A civil engineer by profession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Left Christian Reformed in 1988</a:t>
            </a:r>
          </a:p>
          <a:p>
            <a:endParaRPr lang="en-US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en-US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Other Vain Opinions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Jesus was going to come in 1994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Numbers in the Bible </a:t>
            </a:r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hold secrets</a:t>
            </a:r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Since 1988 no salvation in church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Only he and his radios have truth</a:t>
            </a:r>
          </a:p>
          <a:p>
            <a:endParaRPr lang="en-US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en-US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Would Anyone Believe It?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837"/>
          <a:stretch>
            <a:fillRect/>
          </a:stretch>
        </p:blipFill>
        <p:spPr bwMode="auto">
          <a:xfrm>
            <a:off x="1295400" y="1828800"/>
            <a:ext cx="6502400" cy="42019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Another William Miller?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828800"/>
            <a:ext cx="2834640" cy="41452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What Did Miller Do?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Called for Lord’s Return in 1844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Twice! Since first date failed!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Greatly disillusioned afterwards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It was the “Great Disappointment”</a:t>
            </a:r>
            <a:endParaRPr lang="en-US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What Did Miller Cause?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Origin of Seventh Day Adventists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Origin of Jehovah’s Witnesses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Ridicule of Christians worldwide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Folly of Bible study in vacuum!</a:t>
            </a:r>
            <a:endParaRPr lang="en-US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How Did Miller Err?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Personal Bible Study in Vacuum 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Saw 2300 days in Daniel 8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Saw Year-Day Principle in Daniel 9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Connected dots for 1844 coming!</a:t>
            </a:r>
            <a:endParaRPr lang="en-US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447800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Arial Black" pitchFamily="34" charset="0"/>
              </a:rPr>
              <a:t>The Rapture!</a:t>
            </a:r>
            <a:endParaRPr lang="en-US" sz="8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051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dirty="0" smtClean="0">
                <a:solidFill>
                  <a:srgbClr val="FFFF00"/>
                </a:solidFill>
                <a:latin typeface="Arial Black" pitchFamily="34" charset="0"/>
              </a:rPr>
              <a:t>All the Saved Will Be Taken!</a:t>
            </a:r>
          </a:p>
          <a:p>
            <a:pPr algn="ctr">
              <a:buNone/>
            </a:pPr>
            <a:endParaRPr lang="en-US" sz="24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en-US" sz="4000" dirty="0" smtClean="0">
                <a:solidFill>
                  <a:srgbClr val="FFFF00"/>
                </a:solidFill>
                <a:latin typeface="Arial Black" pitchFamily="34" charset="0"/>
              </a:rPr>
              <a:t>Anyone Left Is Lost Forever!</a:t>
            </a:r>
          </a:p>
          <a:p>
            <a:pPr algn="ctr">
              <a:buNone/>
            </a:pPr>
            <a:endParaRPr lang="en-US" sz="22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en-US" sz="4000" dirty="0" smtClean="0">
                <a:solidFill>
                  <a:srgbClr val="FFFF00"/>
                </a:solidFill>
                <a:latin typeface="Arial Black" pitchFamily="34" charset="0"/>
              </a:rPr>
              <a:t>Universe Destroyed Oct 21!</a:t>
            </a:r>
          </a:p>
          <a:p>
            <a:pPr algn="ctr">
              <a:buNone/>
            </a:pPr>
            <a:endParaRPr lang="en-US" sz="4000" dirty="0" smtClean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How Did Camping Err?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Personal Bible Study in Vacuum 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Picked 11,031 B.C. for creation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How? Patriarchs end to end! Huh?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u="sng" dirty="0" smtClean="0">
                <a:solidFill>
                  <a:srgbClr val="FFC000"/>
                </a:solidFill>
                <a:latin typeface="Arial Black" pitchFamily="34" charset="0"/>
              </a:rPr>
              <a:t>Picked 4,990 B.C. for Flood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How Did Camping Err?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Too eager about Noah’s 7 days</a:t>
            </a:r>
          </a:p>
          <a:p>
            <a:pPr>
              <a:buNone/>
            </a:pPr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	</a:t>
            </a:r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“</a:t>
            </a:r>
            <a:r>
              <a:rPr lang="en-US" sz="2800" i="1" u="sng" dirty="0" smtClean="0">
                <a:solidFill>
                  <a:srgbClr val="FF0000"/>
                </a:solidFill>
                <a:latin typeface="Arial Black" pitchFamily="34" charset="0"/>
              </a:rPr>
              <a:t>For yet seven days</a:t>
            </a:r>
            <a:r>
              <a:rPr lang="en-US" sz="2800" i="1" dirty="0" smtClean="0">
                <a:solidFill>
                  <a:srgbClr val="FF0000"/>
                </a:solidFill>
                <a:latin typeface="Arial Black" pitchFamily="34" charset="0"/>
              </a:rPr>
              <a:t>, and I will cause it to rain upon the earth forty days and forty nights”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Interpreted days by II Peter 3:8</a:t>
            </a:r>
          </a:p>
          <a:p>
            <a:pPr>
              <a:buNone/>
            </a:pPr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	</a:t>
            </a:r>
            <a:r>
              <a:rPr lang="en-US" sz="2800" i="1" dirty="0" smtClean="0">
                <a:solidFill>
                  <a:srgbClr val="FF0000"/>
                </a:solidFill>
                <a:latin typeface="Arial Black" pitchFamily="34" charset="0"/>
              </a:rPr>
              <a:t>“One day is with the Lord as a thousand years, and a thousand years as one day.”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Check Out His Math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As a civil engineer he digs math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Bible numbers have secret truth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Flood (4990 BC) + 2011 AD = 7000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There is no year 0, so deduct 1</a:t>
            </a:r>
            <a:endParaRPr lang="en-US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What Errs Did He Make?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Creation was not in 11,031 B.C.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Bible chronology is very important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Patriarchs were not end to end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The Flood was not in 4,990 B.C.</a:t>
            </a:r>
            <a:endParaRPr lang="en-US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What Errs Did He Make?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God’s one-week warning was that!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II Pet 3:8 illustrates God’s timing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Was Jesus in grave 3,000 years?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Was He tempted 40,000 years?</a:t>
            </a:r>
            <a:endParaRPr lang="en-US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What Errs Did He Make?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His other errors are Legion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His errors corrupt much doctrine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His errors destroy real Bible study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The Internet allows your research</a:t>
            </a:r>
            <a:endParaRPr lang="en-US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Does It Really Matter?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Yes! These quacks disgrace truth!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The world can mock Christianity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Truth of Christ’s coming is diluted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Gospel simplicity is overthrown</a:t>
            </a:r>
            <a:endParaRPr lang="en-US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What Will May 22 Bring?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Some explanation as to his failure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He has done this before (1994)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The world will ridicule Christians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More “study” to pick the next date</a:t>
            </a:r>
            <a:endParaRPr lang="en-US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What Will We Do?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Bless God for any truth we have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Study only by Bible hermeneutics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Be ready to expose such fools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Turn men to truth of His coming!</a:t>
            </a: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endParaRPr lang="en-US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For Further Study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FFC000"/>
                </a:solidFill>
                <a:latin typeface="Arial Black" pitchFamily="34" charset="0"/>
              </a:rPr>
              <a:t>Hear it from his own mouth </a:t>
            </a:r>
            <a:r>
              <a:rPr lang="en-US" sz="1800" dirty="0" smtClean="0">
                <a:solidFill>
                  <a:srgbClr val="FFC000"/>
                </a:solidFill>
                <a:latin typeface="Arial Black" pitchFamily="34" charset="0"/>
              </a:rPr>
              <a:t>… 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  <a:hlinkClick r:id="rId2"/>
              </a:rPr>
              <a:t>http://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  <a:hlinkClick r:id="rId2"/>
              </a:rPr>
              <a:t>www.youtube.com/watch?v=rlWlcU7UvpU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</a:rPr>
              <a:t>.</a:t>
            </a:r>
          </a:p>
          <a:p>
            <a:pPr>
              <a:buNone/>
            </a:pPr>
            <a:endParaRPr lang="en-US" sz="10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>
              <a:buNone/>
            </a:pPr>
            <a:endParaRPr lang="en-US" sz="10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>
              <a:buNone/>
            </a:pPr>
            <a:endParaRPr lang="en-US" sz="10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FFC000"/>
                </a:solidFill>
                <a:latin typeface="Arial Black" pitchFamily="34" charset="0"/>
              </a:rPr>
              <a:t>What About 2300 Days? </a:t>
            </a:r>
            <a:r>
              <a:rPr lang="en-US" sz="1800" dirty="0" smtClean="0">
                <a:solidFill>
                  <a:srgbClr val="FFC000"/>
                </a:solidFill>
                <a:latin typeface="Arial Black" pitchFamily="34" charset="0"/>
              </a:rPr>
              <a:t>… 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  <a:hlinkClick r:id="rId3"/>
              </a:rPr>
              <a:t>http://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  <a:hlinkClick r:id="rId3"/>
              </a:rPr>
              <a:t>www.letgodbetrue.com/sermons/pdf/days-of-daniel-8.pdf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</a:rPr>
              <a:t>.</a:t>
            </a:r>
          </a:p>
          <a:p>
            <a:pPr>
              <a:buNone/>
            </a:pPr>
            <a:endParaRPr lang="en-US" sz="10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FFC000"/>
                </a:solidFill>
                <a:latin typeface="Arial Black" pitchFamily="34" charset="0"/>
              </a:rPr>
              <a:t>Harold Camping’s Heresies … 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  <a:hlinkClick r:id="rId4"/>
              </a:rPr>
              <a:t>http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  <a:hlinkClick r:id="rId4"/>
              </a:rPr>
              <a:t>://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  <a:hlinkClick r:id="rId4"/>
              </a:rPr>
              <a:t>www.jesus-is-savior.com/Wolves/harold_camping.htm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</a:rPr>
              <a:t>.</a:t>
            </a:r>
          </a:p>
          <a:p>
            <a:pPr>
              <a:buNone/>
            </a:pPr>
            <a:endParaRPr lang="en-US" sz="10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FFC000"/>
                </a:solidFill>
                <a:latin typeface="Arial Black" pitchFamily="34" charset="0"/>
              </a:rPr>
              <a:t>Camping’s Heresies … </a:t>
            </a:r>
            <a:r>
              <a:rPr lang="en-US" sz="800" dirty="0" smtClean="0">
                <a:solidFill>
                  <a:srgbClr val="FFC000"/>
                </a:solidFill>
                <a:latin typeface="Arial Black" pitchFamily="34" charset="0"/>
                <a:hlinkClick r:id="rId5"/>
              </a:rPr>
              <a:t>http</a:t>
            </a:r>
            <a:r>
              <a:rPr lang="en-US" sz="800" dirty="0" smtClean="0">
                <a:solidFill>
                  <a:srgbClr val="FFC000"/>
                </a:solidFill>
                <a:latin typeface="Arial Black" pitchFamily="34" charset="0"/>
                <a:hlinkClick r:id="rId5"/>
              </a:rPr>
              <a:t>://</a:t>
            </a:r>
            <a:r>
              <a:rPr lang="en-US" sz="800" dirty="0" smtClean="0">
                <a:solidFill>
                  <a:srgbClr val="FFC000"/>
                </a:solidFill>
                <a:latin typeface="Arial Black" pitchFamily="34" charset="0"/>
                <a:hlinkClick r:id="rId5"/>
              </a:rPr>
              <a:t>www.eaec.org/bibleanswers/Harold-Camping-A-Man-With-No-Shame.htm</a:t>
            </a:r>
            <a:r>
              <a:rPr lang="en-US" sz="800" dirty="0" smtClean="0">
                <a:solidFill>
                  <a:srgbClr val="FFC000"/>
                </a:solidFill>
                <a:latin typeface="Arial Black" pitchFamily="34" charset="0"/>
              </a:rPr>
              <a:t>.</a:t>
            </a:r>
          </a:p>
          <a:p>
            <a:pPr>
              <a:buNone/>
            </a:pPr>
            <a:endParaRPr lang="en-US" sz="10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FFC000"/>
                </a:solidFill>
                <a:latin typeface="Arial Black" pitchFamily="34" charset="0"/>
              </a:rPr>
              <a:t>Harold </a:t>
            </a:r>
            <a:r>
              <a:rPr lang="en-US" sz="1800" dirty="0" smtClean="0">
                <a:solidFill>
                  <a:srgbClr val="FFC000"/>
                </a:solidFill>
                <a:latin typeface="Arial Black" pitchFamily="34" charset="0"/>
              </a:rPr>
              <a:t>Camping’s Heresies … 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  <a:hlinkClick r:id="rId6"/>
              </a:rPr>
              <a:t>http://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  <a:hlinkClick r:id="rId6"/>
              </a:rPr>
              <a:t>www.scionofzion.com/depart_out.htm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</a:rPr>
              <a:t>.</a:t>
            </a:r>
          </a:p>
          <a:p>
            <a:pPr>
              <a:buNone/>
            </a:pPr>
            <a:endParaRPr lang="en-US" sz="10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FFC000"/>
                </a:solidFill>
                <a:latin typeface="Arial Black" pitchFamily="34" charset="0"/>
              </a:rPr>
              <a:t>Camping’s Numbers </a:t>
            </a:r>
            <a:r>
              <a:rPr lang="en-US" sz="1800" dirty="0" smtClean="0">
                <a:solidFill>
                  <a:srgbClr val="FFC000"/>
                </a:solidFill>
                <a:latin typeface="Arial Black" pitchFamily="34" charset="0"/>
              </a:rPr>
              <a:t>… </a:t>
            </a:r>
            <a:r>
              <a:rPr lang="en-US" sz="800" dirty="0" smtClean="0">
                <a:solidFill>
                  <a:srgbClr val="FFC000"/>
                </a:solidFill>
                <a:latin typeface="Arial Black" pitchFamily="34" charset="0"/>
                <a:hlinkClick r:id="rId7"/>
              </a:rPr>
              <a:t>http://</a:t>
            </a:r>
            <a:r>
              <a:rPr lang="en-US" sz="800" dirty="0" smtClean="0">
                <a:solidFill>
                  <a:srgbClr val="FFC000"/>
                </a:solidFill>
                <a:latin typeface="Arial Black" pitchFamily="34" charset="0"/>
                <a:hlinkClick r:id="rId7"/>
              </a:rPr>
              <a:t>www.bibleprophecyblog.com/2011/03/harold-camping-playing-with-numbers.html</a:t>
            </a:r>
            <a:r>
              <a:rPr lang="en-US" sz="800" dirty="0" smtClean="0">
                <a:solidFill>
                  <a:srgbClr val="FFC000"/>
                </a:solidFill>
                <a:latin typeface="Arial Black" pitchFamily="34" charset="0"/>
              </a:rPr>
              <a:t>.</a:t>
            </a:r>
          </a:p>
          <a:p>
            <a:pPr>
              <a:buNone/>
            </a:pPr>
            <a:endParaRPr lang="en-US" sz="10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FFC000"/>
                </a:solidFill>
                <a:latin typeface="Arial Black" pitchFamily="34" charset="0"/>
              </a:rPr>
              <a:t>Harold </a:t>
            </a:r>
            <a:r>
              <a:rPr lang="en-US" sz="1800" dirty="0" smtClean="0">
                <a:solidFill>
                  <a:srgbClr val="FFC000"/>
                </a:solidFill>
                <a:latin typeface="Arial Black" pitchFamily="34" charset="0"/>
              </a:rPr>
              <a:t>Camping Heresies … 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  <a:hlinkClick r:id="rId8"/>
              </a:rPr>
              <a:t>http://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  <a:hlinkClick r:id="rId8"/>
              </a:rPr>
              <a:t>www.freerepublic.com/focus/f-religion/2691574/posts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</a:rPr>
              <a:t>.</a:t>
            </a:r>
          </a:p>
          <a:p>
            <a:pPr>
              <a:buNone/>
            </a:pPr>
            <a:endParaRPr lang="en-US" sz="10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FFC000"/>
                </a:solidFill>
                <a:latin typeface="Arial Black" pitchFamily="34" charset="0"/>
              </a:rPr>
              <a:t>Perilous Times … 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  <a:hlinkClick r:id="rId9"/>
              </a:rPr>
              <a:t>http://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  <a:hlinkClick r:id="rId9"/>
              </a:rPr>
              <a:t>www.letgodbetrue.com/sermons/pdf/perilous-times.pdf</a:t>
            </a:r>
            <a:r>
              <a:rPr lang="en-US" sz="1000" dirty="0" smtClean="0">
                <a:solidFill>
                  <a:srgbClr val="FFC000"/>
                </a:solidFill>
                <a:latin typeface="Arial Black" pitchFamily="34" charset="0"/>
              </a:rPr>
              <a:t>.</a:t>
            </a:r>
          </a:p>
          <a:p>
            <a:pPr>
              <a:buNone/>
            </a:pPr>
            <a:endParaRPr lang="en-US" sz="10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>
              <a:buNone/>
            </a:pPr>
            <a:endParaRPr lang="en-US" sz="10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>
              <a:buNone/>
            </a:pPr>
            <a:endParaRPr lang="en-US" sz="10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en-US" sz="1000" dirty="0" smtClean="0">
                <a:solidFill>
                  <a:srgbClr val="00B0F0"/>
                </a:solidFill>
                <a:latin typeface="Arial Black" pitchFamily="34" charset="0"/>
                <a:hlinkClick r:id="rId10"/>
              </a:rPr>
              <a:t>www.LetGodBeTrue.com</a:t>
            </a:r>
            <a:endParaRPr lang="en-US" sz="1000" dirty="0" smtClean="0">
              <a:solidFill>
                <a:srgbClr val="00B0F0"/>
              </a:solidFill>
              <a:latin typeface="Arial Black" pitchFamily="34" charset="0"/>
            </a:endParaRPr>
          </a:p>
          <a:p>
            <a:pPr>
              <a:buNone/>
            </a:pPr>
            <a:endParaRPr lang="en-US" sz="10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>
              <a:buNone/>
            </a:pPr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endParaRPr lang="en-US" dirty="0" smtClean="0">
              <a:solidFill>
                <a:srgbClr val="FFC000"/>
              </a:solidFill>
              <a:latin typeface="Arial Black" pitchFamily="34" charset="0"/>
            </a:endParaRPr>
          </a:p>
          <a:p>
            <a:endParaRPr lang="en-US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5840" y="754380"/>
            <a:ext cx="7132320" cy="53492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680" y="746760"/>
            <a:ext cx="7152640" cy="53644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676400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Arial Black" pitchFamily="34" charset="0"/>
              </a:rPr>
              <a:t>The Rapture!</a:t>
            </a:r>
            <a:endParaRPr lang="en-US" sz="8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819401"/>
            <a:ext cx="8229600" cy="26670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40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Saturday, May 21, 2011</a:t>
            </a:r>
            <a:endParaRPr lang="en-US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547" t="20313" r="4297" b="28125"/>
          <a:stretch>
            <a:fillRect/>
          </a:stretch>
        </p:blipFill>
        <p:spPr bwMode="auto">
          <a:xfrm>
            <a:off x="419100" y="1543068"/>
            <a:ext cx="8305800" cy="37718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2500" t="6250" r="8984" b="35938"/>
          <a:stretch>
            <a:fillRect/>
          </a:stretch>
        </p:blipFill>
        <p:spPr bwMode="auto">
          <a:xfrm>
            <a:off x="615297" y="1243984"/>
            <a:ext cx="7913407" cy="43700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3585" t="47317" r="30605" b="27431"/>
          <a:stretch>
            <a:fillRect/>
          </a:stretch>
        </p:blipFill>
        <p:spPr bwMode="auto">
          <a:xfrm>
            <a:off x="699626" y="1828064"/>
            <a:ext cx="7744749" cy="32018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677" t="7826" r="5242" b="7198"/>
          <a:stretch>
            <a:fillRect/>
          </a:stretch>
        </p:blipFill>
        <p:spPr bwMode="auto">
          <a:xfrm>
            <a:off x="512097" y="649209"/>
            <a:ext cx="8119806" cy="55595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532</Words>
  <Application>Microsoft Office PowerPoint</Application>
  <PresentationFormat>On-screen Show (4:3)</PresentationFormat>
  <Paragraphs>150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The Rapture!</vt:lpstr>
      <vt:lpstr>The Rapture!</vt:lpstr>
      <vt:lpstr>Slide 3</vt:lpstr>
      <vt:lpstr>Slide 4</vt:lpstr>
      <vt:lpstr>The Rapture!</vt:lpstr>
      <vt:lpstr>Slide 6</vt:lpstr>
      <vt:lpstr>Slide 7</vt:lpstr>
      <vt:lpstr>Slide 8</vt:lpstr>
      <vt:lpstr>Slide 9</vt:lpstr>
      <vt:lpstr>Slide 10</vt:lpstr>
      <vt:lpstr>Who Said May 21, 2011?</vt:lpstr>
      <vt:lpstr>Who Said May 21, 2011?</vt:lpstr>
      <vt:lpstr>Who Is Harold Camping?</vt:lpstr>
      <vt:lpstr>Other Vain Opinions</vt:lpstr>
      <vt:lpstr>Would Anyone Believe It?</vt:lpstr>
      <vt:lpstr>Another William Miller?</vt:lpstr>
      <vt:lpstr>What Did Miller Do?</vt:lpstr>
      <vt:lpstr>What Did Miller Cause?</vt:lpstr>
      <vt:lpstr>How Did Miller Err?</vt:lpstr>
      <vt:lpstr>How Did Camping Err?</vt:lpstr>
      <vt:lpstr>How Did Camping Err?</vt:lpstr>
      <vt:lpstr>Check Out His Math</vt:lpstr>
      <vt:lpstr>What Errs Did He Make?</vt:lpstr>
      <vt:lpstr>What Errs Did He Make?</vt:lpstr>
      <vt:lpstr>What Errs Did He Make?</vt:lpstr>
      <vt:lpstr>Does It Really Matter?</vt:lpstr>
      <vt:lpstr>What Will May 22 Bring?</vt:lpstr>
      <vt:lpstr>What Will We Do?</vt:lpstr>
      <vt:lpstr>For Further Study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Penny Saved</dc:title>
  <dc:creator>Owner</dc:creator>
  <cp:lastModifiedBy>Owner</cp:lastModifiedBy>
  <cp:revision>36</cp:revision>
  <dcterms:created xsi:type="dcterms:W3CDTF">2011-02-15T02:33:17Z</dcterms:created>
  <dcterms:modified xsi:type="dcterms:W3CDTF">2011-05-05T12:28:00Z</dcterms:modified>
</cp:coreProperties>
</file>