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0" r:id="rId10"/>
    <p:sldId id="265" r:id="rId11"/>
    <p:sldId id="266" r:id="rId12"/>
    <p:sldId id="267" r:id="rId13"/>
    <p:sldId id="268" r:id="rId14"/>
    <p:sldId id="269" r:id="rId15"/>
    <p:sldId id="270" r:id="rId16"/>
    <p:sldId id="272" r:id="rId17"/>
    <p:sldId id="271" r:id="rId18"/>
    <p:sldId id="279" r:id="rId19"/>
    <p:sldId id="280" r:id="rId20"/>
    <p:sldId id="283" r:id="rId21"/>
    <p:sldId id="282" r:id="rId22"/>
    <p:sldId id="273" r:id="rId23"/>
    <p:sldId id="286" r:id="rId24"/>
    <p:sldId id="284" r:id="rId25"/>
    <p:sldId id="285" r:id="rId26"/>
    <p:sldId id="274" r:id="rId27"/>
    <p:sldId id="289" r:id="rId28"/>
    <p:sldId id="288" r:id="rId29"/>
    <p:sldId id="287" r:id="rId30"/>
    <p:sldId id="275" r:id="rId31"/>
    <p:sldId id="292" r:id="rId32"/>
    <p:sldId id="291" r:id="rId33"/>
    <p:sldId id="290" r:id="rId34"/>
    <p:sldId id="276" r:id="rId35"/>
    <p:sldId id="277" r:id="rId36"/>
    <p:sldId id="296" r:id="rId37"/>
    <p:sldId id="295" r:id="rId38"/>
    <p:sldId id="294" r:id="rId39"/>
    <p:sldId id="278" r:id="rId40"/>
    <p:sldId id="293"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4" r:id="rId58"/>
    <p:sldId id="313" r:id="rId59"/>
    <p:sldId id="315" r:id="rId60"/>
    <p:sldId id="316" r:id="rId61"/>
    <p:sldId id="317" r:id="rId62"/>
    <p:sldId id="318" r:id="rId63"/>
    <p:sldId id="319" r:id="rId64"/>
    <p:sldId id="320" r:id="rId65"/>
    <p:sldId id="321" r:id="rId66"/>
    <p:sldId id="322" r:id="rId67"/>
    <p:sldId id="324" r:id="rId6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7" d="100"/>
          <a:sy n="147" d="100"/>
        </p:scale>
        <p:origin x="-2464" y="-8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printerSettings" Target="printerSettings/printerSettings1.bin"/><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presProps" Target="presProps.xml"/><Relationship Id="rId71" Type="http://schemas.openxmlformats.org/officeDocument/2006/relationships/viewProps" Target="viewProps.xml"/><Relationship Id="rId72" Type="http://schemas.openxmlformats.org/officeDocument/2006/relationships/theme" Target="theme/theme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6FD3FBB-08B2-4BEF-964A-57057A99CD98}" type="datetimeFigureOut">
              <a:rPr lang="en-US" smtClean="0"/>
              <a:pPr/>
              <a:t>3/19/19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5C7A02-F692-48C6-AF31-23455C6D89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FD3FBB-08B2-4BEF-964A-57057A99CD98}" type="datetimeFigureOut">
              <a:rPr lang="en-US" smtClean="0"/>
              <a:pPr/>
              <a:t>3/19/19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5C7A02-F692-48C6-AF31-23455C6D89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FD3FBB-08B2-4BEF-964A-57057A99CD98}" type="datetimeFigureOut">
              <a:rPr lang="en-US" smtClean="0"/>
              <a:pPr/>
              <a:t>3/19/19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5C7A02-F692-48C6-AF31-23455C6D89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FD3FBB-08B2-4BEF-964A-57057A99CD98}" type="datetimeFigureOut">
              <a:rPr lang="en-US" smtClean="0"/>
              <a:pPr/>
              <a:t>3/19/19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5C7A02-F692-48C6-AF31-23455C6D89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FD3FBB-08B2-4BEF-964A-57057A99CD98}" type="datetimeFigureOut">
              <a:rPr lang="en-US" smtClean="0"/>
              <a:pPr/>
              <a:t>3/19/19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5C7A02-F692-48C6-AF31-23455C6D89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6FD3FBB-08B2-4BEF-964A-57057A99CD98}" type="datetimeFigureOut">
              <a:rPr lang="en-US" smtClean="0"/>
              <a:pPr/>
              <a:t>3/19/19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5C7A02-F692-48C6-AF31-23455C6D89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FD3FBB-08B2-4BEF-964A-57057A99CD98}" type="datetimeFigureOut">
              <a:rPr lang="en-US" smtClean="0"/>
              <a:pPr/>
              <a:t>3/19/19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5C7A02-F692-48C6-AF31-23455C6D89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FD3FBB-08B2-4BEF-964A-57057A99CD98}" type="datetimeFigureOut">
              <a:rPr lang="en-US" smtClean="0"/>
              <a:pPr/>
              <a:t>3/19/19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5C7A02-F692-48C6-AF31-23455C6D89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FD3FBB-08B2-4BEF-964A-57057A99CD98}" type="datetimeFigureOut">
              <a:rPr lang="en-US" smtClean="0"/>
              <a:pPr/>
              <a:t>3/19/19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5C7A02-F692-48C6-AF31-23455C6D89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FD3FBB-08B2-4BEF-964A-57057A99CD98}" type="datetimeFigureOut">
              <a:rPr lang="en-US" smtClean="0"/>
              <a:pPr/>
              <a:t>3/19/19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5C7A02-F692-48C6-AF31-23455C6D89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FD3FBB-08B2-4BEF-964A-57057A99CD98}" type="datetimeFigureOut">
              <a:rPr lang="en-US" smtClean="0"/>
              <a:pPr/>
              <a:t>3/19/19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5C7A02-F692-48C6-AF31-23455C6D89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FD3FBB-08B2-4BEF-964A-57057A99CD98}" type="datetimeFigureOut">
              <a:rPr lang="en-US" smtClean="0"/>
              <a:pPr/>
              <a:t>3/19/19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5C7A02-F692-48C6-AF31-23455C6D8932}"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www.letgodbetrue.com/sermons/pdf/bible-guidelines-for-effectual-prayer.pdf" TargetMode="External"/><Relationship Id="rId4" Type="http://schemas.openxmlformats.org/officeDocument/2006/relationships/hyperlink" Target="http://www.letgodbetrue.com/sermons/pdf/prayer-is-a-priority.pdf" TargetMode="External"/><Relationship Id="rId5" Type="http://schemas.openxmlformats.org/officeDocument/2006/relationships/hyperlink" Target="http://www.letgodbetrue.com/sermons/pdf/wrestling-with-god.pdf" TargetMode="External"/><Relationship Id="rId6" Type="http://schemas.openxmlformats.org/officeDocument/2006/relationships/hyperlink" Target="http://www.letgodbetrue.com/sermons/pdf/faith-like-a-mustard-seed.pdf" TargetMode="External"/><Relationship Id="rId7" Type="http://schemas.openxmlformats.org/officeDocument/2006/relationships/hyperlink" Target="http://www.letgodbetrue.com/sermons/pdf/when-things-seem-hopeless.pdf" TargetMode="External"/><Relationship Id="rId8" Type="http://schemas.openxmlformats.org/officeDocument/2006/relationships/hyperlink" Target="http://www.letgodbetrue.com/sermons/pdf/is-anything-too-hard-for-the-lord.pdf" TargetMode="External"/><Relationship Id="rId9" Type="http://schemas.openxmlformats.org/officeDocument/2006/relationships/hyperlink" Target="http://www.letgodbetrue.com/sermons/pdf/against-all-odds.pdf" TargetMode="External"/><Relationship Id="rId10" Type="http://schemas.openxmlformats.org/officeDocument/2006/relationships/hyperlink" Target="http://www.biblestudytools.com/concordances/naves-topical-bible/prayer.html" TargetMode="External"/><Relationship Id="rId1" Type="http://schemas.openxmlformats.org/officeDocument/2006/relationships/slideLayout" Target="../slideLayouts/slideLayout2.xml"/><Relationship Id="rId2" Type="http://schemas.openxmlformats.org/officeDocument/2006/relationships/hyperlink" Target="http://www.letgodbetrue.com/sermons/pdf/power-of-prayer.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marL="0" indent="0">
              <a:spcBef>
                <a:spcPts val="0"/>
              </a:spcBef>
              <a:buNone/>
            </a:pPr>
            <a:r>
              <a:rPr lang="en-US" sz="6000" dirty="0" smtClean="0">
                <a:solidFill>
                  <a:schemeClr val="bg1"/>
                </a:solidFill>
                <a:latin typeface="Arial Black" pitchFamily="34" charset="0"/>
              </a:rPr>
              <a:t>Inspired</a:t>
            </a:r>
          </a:p>
          <a:p>
            <a:pPr marL="0" indent="0">
              <a:spcBef>
                <a:spcPts val="0"/>
              </a:spcBef>
              <a:buNone/>
            </a:pPr>
            <a:r>
              <a:rPr lang="en-US" sz="6000" dirty="0" smtClean="0">
                <a:solidFill>
                  <a:schemeClr val="bg1"/>
                </a:solidFill>
                <a:latin typeface="Arial Black" pitchFamily="34" charset="0"/>
              </a:rPr>
              <a:t>		 Prayer</a:t>
            </a:r>
          </a:p>
          <a:p>
            <a:pPr marL="0" indent="0">
              <a:spcBef>
                <a:spcPts val="0"/>
              </a:spcBef>
              <a:buNone/>
            </a:pPr>
            <a:r>
              <a:rPr lang="en-US" sz="6000" dirty="0" smtClean="0">
                <a:solidFill>
                  <a:schemeClr val="bg1"/>
                </a:solidFill>
                <a:latin typeface="Arial Black" pitchFamily="34" charset="0"/>
              </a:rPr>
              <a:t>				  Requests</a:t>
            </a:r>
            <a:endParaRPr lang="en-US" sz="6000" dirty="0">
              <a:solidFill>
                <a:schemeClr val="bg1"/>
              </a:solidFill>
              <a:latin typeface="Arial Black" pitchFamily="34" charset="0"/>
            </a:endParaRPr>
          </a:p>
        </p:txBody>
      </p:sp>
      <p:pic>
        <p:nvPicPr>
          <p:cNvPr id="1026" name="Picture 2"/>
          <p:cNvPicPr>
            <a:picLocks noChangeAspect="1" noChangeArrowheads="1"/>
          </p:cNvPicPr>
          <p:nvPr/>
        </p:nvPicPr>
        <p:blipFill>
          <a:blip r:embed="rId2" cstate="print"/>
          <a:srcRect/>
          <a:stretch>
            <a:fillRect/>
          </a:stretch>
        </p:blipFill>
        <p:spPr bwMode="auto">
          <a:xfrm>
            <a:off x="609600" y="3048000"/>
            <a:ext cx="3771900" cy="2895600"/>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Matthew 6:9-13</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lnSpcReduction="10000"/>
          </a:bodyPr>
          <a:lstStyle/>
          <a:p>
            <a:pPr marL="0" indent="0" algn="just">
              <a:spcBef>
                <a:spcPts val="0"/>
              </a:spcBef>
              <a:buNone/>
            </a:pPr>
            <a:r>
              <a:rPr lang="en-US" sz="2800" dirty="0" smtClean="0">
                <a:solidFill>
                  <a:schemeClr val="bg1"/>
                </a:solidFill>
                <a:latin typeface="Arial Black" pitchFamily="34" charset="0"/>
              </a:rPr>
              <a:t>9  After this manner therefore pray ye: </a:t>
            </a:r>
            <a:r>
              <a:rPr lang="en-US" sz="2800" dirty="0" smtClean="0">
                <a:solidFill>
                  <a:srgbClr val="FF0000"/>
                </a:solidFill>
                <a:latin typeface="Arial Black" pitchFamily="34" charset="0"/>
              </a:rPr>
              <a:t>Our Father which art in heaven, Hallowed be thy name.</a:t>
            </a:r>
          </a:p>
          <a:p>
            <a:pPr marL="0" indent="0" algn="just">
              <a:spcBef>
                <a:spcPts val="0"/>
              </a:spcBef>
              <a:buNone/>
            </a:pPr>
            <a:r>
              <a:rPr lang="en-US" sz="2800" dirty="0" smtClean="0">
                <a:solidFill>
                  <a:schemeClr val="bg1"/>
                </a:solidFill>
                <a:latin typeface="Arial Black" pitchFamily="34" charset="0"/>
              </a:rPr>
              <a:t>10  Thy kingdom come. Thy will be done in earth, as it is in heaven.</a:t>
            </a:r>
          </a:p>
          <a:p>
            <a:pPr marL="0" indent="0" algn="just">
              <a:spcBef>
                <a:spcPts val="0"/>
              </a:spcBef>
              <a:buNone/>
            </a:pPr>
            <a:r>
              <a:rPr lang="en-US" sz="2800" dirty="0" smtClean="0">
                <a:solidFill>
                  <a:schemeClr val="bg1"/>
                </a:solidFill>
                <a:latin typeface="Arial Black" pitchFamily="34" charset="0"/>
              </a:rPr>
              <a:t>11  Give us this day our daily bread.</a:t>
            </a:r>
          </a:p>
          <a:p>
            <a:pPr marL="0" indent="0" algn="just">
              <a:spcBef>
                <a:spcPts val="0"/>
              </a:spcBef>
              <a:buNone/>
            </a:pPr>
            <a:r>
              <a:rPr lang="en-US" sz="2800" dirty="0" smtClean="0">
                <a:solidFill>
                  <a:schemeClr val="bg1"/>
                </a:solidFill>
                <a:latin typeface="Arial Black" pitchFamily="34" charset="0"/>
              </a:rPr>
              <a:t>12 And forgive us our debts, as we forgive our debtors.</a:t>
            </a:r>
          </a:p>
          <a:p>
            <a:pPr marL="0" indent="0" algn="just">
              <a:spcBef>
                <a:spcPts val="0"/>
              </a:spcBef>
              <a:buNone/>
            </a:pPr>
            <a:r>
              <a:rPr lang="en-US" sz="2800" dirty="0" smtClean="0">
                <a:solidFill>
                  <a:schemeClr val="bg1"/>
                </a:solidFill>
                <a:latin typeface="Arial Black" pitchFamily="34" charset="0"/>
              </a:rPr>
              <a:t>13  And lead us not into temptation, but deliver us from evil: For thine is the kingdom, and the power, and the glory, for ever. Amen.</a:t>
            </a:r>
          </a:p>
          <a:p>
            <a:pPr marL="0" indent="0">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Matthew 6:9-13</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lnSpcReduction="10000"/>
          </a:bodyPr>
          <a:lstStyle/>
          <a:p>
            <a:pPr marL="0" indent="0" algn="just">
              <a:spcBef>
                <a:spcPts val="0"/>
              </a:spcBef>
              <a:buNone/>
            </a:pPr>
            <a:r>
              <a:rPr lang="en-US" sz="2800" dirty="0" smtClean="0">
                <a:solidFill>
                  <a:schemeClr val="bg1"/>
                </a:solidFill>
                <a:latin typeface="Arial Black" pitchFamily="34" charset="0"/>
              </a:rPr>
              <a:t>9  After this manner therefore pray ye: Our Father which art in heaven, Hallowed be thy name.</a:t>
            </a:r>
          </a:p>
          <a:p>
            <a:pPr marL="0" indent="0" algn="just">
              <a:spcBef>
                <a:spcPts val="0"/>
              </a:spcBef>
              <a:buNone/>
            </a:pPr>
            <a:r>
              <a:rPr lang="en-US" sz="2800" dirty="0" smtClean="0">
                <a:solidFill>
                  <a:schemeClr val="bg1"/>
                </a:solidFill>
                <a:latin typeface="Arial Black" pitchFamily="34" charset="0"/>
              </a:rPr>
              <a:t>10  </a:t>
            </a:r>
            <a:r>
              <a:rPr lang="en-US" sz="2800" dirty="0" smtClean="0">
                <a:solidFill>
                  <a:srgbClr val="FF0000"/>
                </a:solidFill>
                <a:latin typeface="Arial Black" pitchFamily="34" charset="0"/>
              </a:rPr>
              <a:t>Thy kingdom come. </a:t>
            </a:r>
            <a:r>
              <a:rPr lang="en-US" sz="2800" dirty="0" smtClean="0">
                <a:solidFill>
                  <a:schemeClr val="bg1"/>
                </a:solidFill>
                <a:latin typeface="Arial Black" pitchFamily="34" charset="0"/>
              </a:rPr>
              <a:t>Thy will be done in earth, as it is in heaven.</a:t>
            </a:r>
          </a:p>
          <a:p>
            <a:pPr marL="0" indent="0" algn="just">
              <a:spcBef>
                <a:spcPts val="0"/>
              </a:spcBef>
              <a:buNone/>
            </a:pPr>
            <a:r>
              <a:rPr lang="en-US" sz="2800" dirty="0" smtClean="0">
                <a:solidFill>
                  <a:schemeClr val="bg1"/>
                </a:solidFill>
                <a:latin typeface="Arial Black" pitchFamily="34" charset="0"/>
              </a:rPr>
              <a:t>11  Give us this day our daily bread.</a:t>
            </a:r>
          </a:p>
          <a:p>
            <a:pPr marL="0" indent="0" algn="just">
              <a:spcBef>
                <a:spcPts val="0"/>
              </a:spcBef>
              <a:buNone/>
            </a:pPr>
            <a:r>
              <a:rPr lang="en-US" sz="2800" dirty="0" smtClean="0">
                <a:solidFill>
                  <a:schemeClr val="bg1"/>
                </a:solidFill>
                <a:latin typeface="Arial Black" pitchFamily="34" charset="0"/>
              </a:rPr>
              <a:t>12 And forgive us our debts, as we forgive our debtors.</a:t>
            </a:r>
          </a:p>
          <a:p>
            <a:pPr marL="0" indent="0" algn="just">
              <a:spcBef>
                <a:spcPts val="0"/>
              </a:spcBef>
              <a:buNone/>
            </a:pPr>
            <a:r>
              <a:rPr lang="en-US" sz="2800" dirty="0" smtClean="0">
                <a:solidFill>
                  <a:schemeClr val="bg1"/>
                </a:solidFill>
                <a:latin typeface="Arial Black" pitchFamily="34" charset="0"/>
              </a:rPr>
              <a:t>13  And lead us not into temptation, but deliver us from evil: For thine is the kingdom, and the power, and the glory, for ever. Amen.</a:t>
            </a:r>
          </a:p>
          <a:p>
            <a:pPr marL="0" indent="0">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Matthew 6:9-13</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lnSpcReduction="10000"/>
          </a:bodyPr>
          <a:lstStyle/>
          <a:p>
            <a:pPr marL="0" indent="0" algn="just">
              <a:spcBef>
                <a:spcPts val="0"/>
              </a:spcBef>
              <a:buNone/>
            </a:pPr>
            <a:r>
              <a:rPr lang="en-US" sz="2800" dirty="0" smtClean="0">
                <a:solidFill>
                  <a:schemeClr val="bg1"/>
                </a:solidFill>
                <a:latin typeface="Arial Black" pitchFamily="34" charset="0"/>
              </a:rPr>
              <a:t>9  After this manner therefore pray ye: Our Father which art in heaven, Hallowed be thy name.</a:t>
            </a:r>
          </a:p>
          <a:p>
            <a:pPr marL="0" indent="0" algn="just">
              <a:spcBef>
                <a:spcPts val="0"/>
              </a:spcBef>
              <a:buNone/>
            </a:pPr>
            <a:r>
              <a:rPr lang="en-US" sz="2800" dirty="0" smtClean="0">
                <a:solidFill>
                  <a:schemeClr val="bg1"/>
                </a:solidFill>
                <a:latin typeface="Arial Black" pitchFamily="34" charset="0"/>
              </a:rPr>
              <a:t>10  Thy kingdom come. </a:t>
            </a:r>
            <a:r>
              <a:rPr lang="en-US" sz="2800" dirty="0" smtClean="0">
                <a:solidFill>
                  <a:srgbClr val="FF0000"/>
                </a:solidFill>
                <a:latin typeface="Arial Black" pitchFamily="34" charset="0"/>
              </a:rPr>
              <a:t>Thy will be done in earth, as it is in heaven.</a:t>
            </a:r>
          </a:p>
          <a:p>
            <a:pPr marL="0" indent="0" algn="just">
              <a:spcBef>
                <a:spcPts val="0"/>
              </a:spcBef>
              <a:buNone/>
            </a:pPr>
            <a:r>
              <a:rPr lang="en-US" sz="2800" dirty="0" smtClean="0">
                <a:solidFill>
                  <a:schemeClr val="bg1"/>
                </a:solidFill>
                <a:latin typeface="Arial Black" pitchFamily="34" charset="0"/>
              </a:rPr>
              <a:t>11  Give us this day our daily bread.</a:t>
            </a:r>
          </a:p>
          <a:p>
            <a:pPr marL="0" indent="0" algn="just">
              <a:spcBef>
                <a:spcPts val="0"/>
              </a:spcBef>
              <a:buNone/>
            </a:pPr>
            <a:r>
              <a:rPr lang="en-US" sz="2800" dirty="0" smtClean="0">
                <a:solidFill>
                  <a:schemeClr val="bg1"/>
                </a:solidFill>
                <a:latin typeface="Arial Black" pitchFamily="34" charset="0"/>
              </a:rPr>
              <a:t>12 And forgive us our debts, as we forgive our debtors.</a:t>
            </a:r>
          </a:p>
          <a:p>
            <a:pPr marL="0" indent="0" algn="just">
              <a:spcBef>
                <a:spcPts val="0"/>
              </a:spcBef>
              <a:buNone/>
            </a:pPr>
            <a:r>
              <a:rPr lang="en-US" sz="2800" dirty="0" smtClean="0">
                <a:solidFill>
                  <a:schemeClr val="bg1"/>
                </a:solidFill>
                <a:latin typeface="Arial Black" pitchFamily="34" charset="0"/>
              </a:rPr>
              <a:t>13  And lead us not into temptation, but deliver us from evil: For thine is the kingdom, and the power, and the glory, for ever. Amen.</a:t>
            </a:r>
          </a:p>
          <a:p>
            <a:pPr marL="0" indent="0">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Matthew 6:9-13</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lnSpcReduction="10000"/>
          </a:bodyPr>
          <a:lstStyle/>
          <a:p>
            <a:pPr marL="0" indent="0" algn="just">
              <a:spcBef>
                <a:spcPts val="0"/>
              </a:spcBef>
              <a:buNone/>
            </a:pPr>
            <a:r>
              <a:rPr lang="en-US" sz="2800" dirty="0" smtClean="0">
                <a:solidFill>
                  <a:schemeClr val="bg1"/>
                </a:solidFill>
                <a:latin typeface="Arial Black" pitchFamily="34" charset="0"/>
              </a:rPr>
              <a:t>9  After this manner therefore pray ye: Our Father which art in heaven, Hallowed be thy name.</a:t>
            </a:r>
          </a:p>
          <a:p>
            <a:pPr marL="0" indent="0" algn="just">
              <a:spcBef>
                <a:spcPts val="0"/>
              </a:spcBef>
              <a:buNone/>
            </a:pPr>
            <a:r>
              <a:rPr lang="en-US" sz="2800" dirty="0" smtClean="0">
                <a:solidFill>
                  <a:schemeClr val="bg1"/>
                </a:solidFill>
                <a:latin typeface="Arial Black" pitchFamily="34" charset="0"/>
              </a:rPr>
              <a:t>10  Thy kingdom come. Thy will be done in earth, as it is in heaven.</a:t>
            </a:r>
          </a:p>
          <a:p>
            <a:pPr marL="0" indent="0" algn="just">
              <a:spcBef>
                <a:spcPts val="0"/>
              </a:spcBef>
              <a:buNone/>
            </a:pPr>
            <a:r>
              <a:rPr lang="en-US" sz="2800" dirty="0" smtClean="0">
                <a:solidFill>
                  <a:schemeClr val="bg1"/>
                </a:solidFill>
                <a:latin typeface="Arial Black" pitchFamily="34" charset="0"/>
              </a:rPr>
              <a:t>11  </a:t>
            </a:r>
            <a:r>
              <a:rPr lang="en-US" sz="2800" dirty="0" smtClean="0">
                <a:solidFill>
                  <a:srgbClr val="FF0000"/>
                </a:solidFill>
                <a:latin typeface="Arial Black" pitchFamily="34" charset="0"/>
              </a:rPr>
              <a:t>Give us this day our daily bread.</a:t>
            </a:r>
          </a:p>
          <a:p>
            <a:pPr marL="0" indent="0" algn="just">
              <a:spcBef>
                <a:spcPts val="0"/>
              </a:spcBef>
              <a:buNone/>
            </a:pPr>
            <a:r>
              <a:rPr lang="en-US" sz="2800" dirty="0" smtClean="0">
                <a:solidFill>
                  <a:schemeClr val="bg1"/>
                </a:solidFill>
                <a:latin typeface="Arial Black" pitchFamily="34" charset="0"/>
              </a:rPr>
              <a:t>12 And forgive us our debts, as we forgive our debtors.</a:t>
            </a:r>
          </a:p>
          <a:p>
            <a:pPr marL="0" indent="0" algn="just">
              <a:spcBef>
                <a:spcPts val="0"/>
              </a:spcBef>
              <a:buNone/>
            </a:pPr>
            <a:r>
              <a:rPr lang="en-US" sz="2800" dirty="0" smtClean="0">
                <a:solidFill>
                  <a:schemeClr val="bg1"/>
                </a:solidFill>
                <a:latin typeface="Arial Black" pitchFamily="34" charset="0"/>
              </a:rPr>
              <a:t>13  And lead us not into temptation, but deliver us from evil: For thine is the kingdom, and the power, and the glory, for ever. Amen.</a:t>
            </a:r>
          </a:p>
          <a:p>
            <a:pPr marL="0" indent="0">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Matthew 6:9-13</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lnSpcReduction="10000"/>
          </a:bodyPr>
          <a:lstStyle/>
          <a:p>
            <a:pPr marL="0" indent="0" algn="just">
              <a:spcBef>
                <a:spcPts val="0"/>
              </a:spcBef>
              <a:buNone/>
            </a:pPr>
            <a:r>
              <a:rPr lang="en-US" sz="2800" dirty="0" smtClean="0">
                <a:solidFill>
                  <a:schemeClr val="bg1"/>
                </a:solidFill>
                <a:latin typeface="Arial Black" pitchFamily="34" charset="0"/>
              </a:rPr>
              <a:t>9  After this manner therefore pray ye: Our Father which art in heaven, Hallowed be thy name.</a:t>
            </a:r>
          </a:p>
          <a:p>
            <a:pPr marL="0" indent="0" algn="just">
              <a:spcBef>
                <a:spcPts val="0"/>
              </a:spcBef>
              <a:buNone/>
            </a:pPr>
            <a:r>
              <a:rPr lang="en-US" sz="2800" dirty="0" smtClean="0">
                <a:solidFill>
                  <a:schemeClr val="bg1"/>
                </a:solidFill>
                <a:latin typeface="Arial Black" pitchFamily="34" charset="0"/>
              </a:rPr>
              <a:t>10  Thy kingdom come. Thy will be done in earth, as it is in heaven.</a:t>
            </a:r>
          </a:p>
          <a:p>
            <a:pPr marL="0" indent="0" algn="just">
              <a:spcBef>
                <a:spcPts val="0"/>
              </a:spcBef>
              <a:buNone/>
            </a:pPr>
            <a:r>
              <a:rPr lang="en-US" sz="2800" dirty="0" smtClean="0">
                <a:solidFill>
                  <a:schemeClr val="bg1"/>
                </a:solidFill>
                <a:latin typeface="Arial Black" pitchFamily="34" charset="0"/>
              </a:rPr>
              <a:t>11  Give us this day our daily bread.</a:t>
            </a:r>
          </a:p>
          <a:p>
            <a:pPr marL="0" indent="0" algn="just">
              <a:spcBef>
                <a:spcPts val="0"/>
              </a:spcBef>
              <a:buNone/>
            </a:pPr>
            <a:r>
              <a:rPr lang="en-US" sz="2800" dirty="0" smtClean="0">
                <a:solidFill>
                  <a:schemeClr val="bg1"/>
                </a:solidFill>
                <a:latin typeface="Arial Black" pitchFamily="34" charset="0"/>
              </a:rPr>
              <a:t>12 </a:t>
            </a:r>
            <a:r>
              <a:rPr lang="en-US" sz="2800" dirty="0" smtClean="0">
                <a:solidFill>
                  <a:srgbClr val="FF0000"/>
                </a:solidFill>
                <a:latin typeface="Arial Black" pitchFamily="34" charset="0"/>
              </a:rPr>
              <a:t>And forgive us our debts, as we forgive our debtors.</a:t>
            </a:r>
          </a:p>
          <a:p>
            <a:pPr marL="0" indent="0" algn="just">
              <a:spcBef>
                <a:spcPts val="0"/>
              </a:spcBef>
              <a:buNone/>
            </a:pPr>
            <a:r>
              <a:rPr lang="en-US" sz="2800" dirty="0" smtClean="0">
                <a:solidFill>
                  <a:schemeClr val="bg1"/>
                </a:solidFill>
                <a:latin typeface="Arial Black" pitchFamily="34" charset="0"/>
              </a:rPr>
              <a:t>13  And lead us not into temptation, but deliver us from evil: For thine is the kingdom, and the power, and the glory, for ever. Amen.</a:t>
            </a:r>
          </a:p>
          <a:p>
            <a:pPr marL="0" indent="0">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Matthew 6:9-13</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lnSpcReduction="10000"/>
          </a:bodyPr>
          <a:lstStyle/>
          <a:p>
            <a:pPr marL="0" indent="0" algn="just">
              <a:spcBef>
                <a:spcPts val="0"/>
              </a:spcBef>
              <a:buNone/>
            </a:pPr>
            <a:r>
              <a:rPr lang="en-US" sz="2800" dirty="0" smtClean="0">
                <a:solidFill>
                  <a:schemeClr val="bg1"/>
                </a:solidFill>
                <a:latin typeface="Arial Black" pitchFamily="34" charset="0"/>
              </a:rPr>
              <a:t>9  After this manner therefore pray ye: Our Father which art in heaven, Hallowed be thy name.</a:t>
            </a:r>
          </a:p>
          <a:p>
            <a:pPr marL="0" indent="0" algn="just">
              <a:spcBef>
                <a:spcPts val="0"/>
              </a:spcBef>
              <a:buNone/>
            </a:pPr>
            <a:r>
              <a:rPr lang="en-US" sz="2800" dirty="0" smtClean="0">
                <a:solidFill>
                  <a:schemeClr val="bg1"/>
                </a:solidFill>
                <a:latin typeface="Arial Black" pitchFamily="34" charset="0"/>
              </a:rPr>
              <a:t>10  Thy kingdom come. Thy will be done in earth, as it is in heaven.</a:t>
            </a:r>
          </a:p>
          <a:p>
            <a:pPr marL="0" indent="0" algn="just">
              <a:spcBef>
                <a:spcPts val="0"/>
              </a:spcBef>
              <a:buNone/>
            </a:pPr>
            <a:r>
              <a:rPr lang="en-US" sz="2800" dirty="0" smtClean="0">
                <a:solidFill>
                  <a:schemeClr val="bg1"/>
                </a:solidFill>
                <a:latin typeface="Arial Black" pitchFamily="34" charset="0"/>
              </a:rPr>
              <a:t>11  Give us this day our daily bread.</a:t>
            </a:r>
          </a:p>
          <a:p>
            <a:pPr marL="0" indent="0" algn="just">
              <a:spcBef>
                <a:spcPts val="0"/>
              </a:spcBef>
              <a:buNone/>
            </a:pPr>
            <a:r>
              <a:rPr lang="en-US" sz="2800" dirty="0" smtClean="0">
                <a:solidFill>
                  <a:schemeClr val="bg1"/>
                </a:solidFill>
                <a:latin typeface="Arial Black" pitchFamily="34" charset="0"/>
              </a:rPr>
              <a:t>12  And forgive us our debts, as we forgive our debtors.</a:t>
            </a:r>
          </a:p>
          <a:p>
            <a:pPr marL="0" indent="0" algn="just">
              <a:spcBef>
                <a:spcPts val="0"/>
              </a:spcBef>
              <a:buNone/>
            </a:pPr>
            <a:r>
              <a:rPr lang="en-US" sz="2800" dirty="0" smtClean="0">
                <a:solidFill>
                  <a:schemeClr val="bg1"/>
                </a:solidFill>
                <a:latin typeface="Arial Black" pitchFamily="34" charset="0"/>
              </a:rPr>
              <a:t>13  </a:t>
            </a:r>
            <a:r>
              <a:rPr lang="en-US" sz="2800" dirty="0" smtClean="0">
                <a:solidFill>
                  <a:srgbClr val="FF0000"/>
                </a:solidFill>
                <a:latin typeface="Arial Black" pitchFamily="34" charset="0"/>
              </a:rPr>
              <a:t>And lead us not into temptation, but deliver us from evil: </a:t>
            </a:r>
            <a:r>
              <a:rPr lang="en-US" sz="2800" dirty="0" smtClean="0">
                <a:solidFill>
                  <a:schemeClr val="bg1"/>
                </a:solidFill>
                <a:latin typeface="Arial Black" pitchFamily="34" charset="0"/>
              </a:rPr>
              <a:t>For thine is the kingdom, and the power, and the glory, for ever. Amen.</a:t>
            </a:r>
          </a:p>
          <a:p>
            <a:pPr marL="0" indent="0">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Matthew 6:9-13</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lnSpcReduction="10000"/>
          </a:bodyPr>
          <a:lstStyle/>
          <a:p>
            <a:pPr marL="0" indent="0" algn="just">
              <a:spcBef>
                <a:spcPts val="0"/>
              </a:spcBef>
              <a:buNone/>
            </a:pPr>
            <a:r>
              <a:rPr lang="en-US" sz="2800" dirty="0" smtClean="0">
                <a:solidFill>
                  <a:schemeClr val="bg1"/>
                </a:solidFill>
                <a:latin typeface="Arial Black" pitchFamily="34" charset="0"/>
              </a:rPr>
              <a:t>9  After this manner therefore pray ye: Our Father which art in heaven, Hallowed be thy name.</a:t>
            </a:r>
          </a:p>
          <a:p>
            <a:pPr marL="0" indent="0" algn="just">
              <a:spcBef>
                <a:spcPts val="0"/>
              </a:spcBef>
              <a:buNone/>
            </a:pPr>
            <a:r>
              <a:rPr lang="en-US" sz="2800" dirty="0" smtClean="0">
                <a:solidFill>
                  <a:schemeClr val="bg1"/>
                </a:solidFill>
                <a:latin typeface="Arial Black" pitchFamily="34" charset="0"/>
              </a:rPr>
              <a:t>10  Thy kingdom come. Thy will be done in earth, as it is in heaven.</a:t>
            </a:r>
          </a:p>
          <a:p>
            <a:pPr marL="0" indent="0" algn="just">
              <a:spcBef>
                <a:spcPts val="0"/>
              </a:spcBef>
              <a:buNone/>
            </a:pPr>
            <a:r>
              <a:rPr lang="en-US" sz="2800" dirty="0" smtClean="0">
                <a:solidFill>
                  <a:schemeClr val="bg1"/>
                </a:solidFill>
                <a:latin typeface="Arial Black" pitchFamily="34" charset="0"/>
              </a:rPr>
              <a:t>11  Give us this day our daily bread.</a:t>
            </a:r>
          </a:p>
          <a:p>
            <a:pPr marL="0" indent="0" algn="just">
              <a:spcBef>
                <a:spcPts val="0"/>
              </a:spcBef>
              <a:buNone/>
            </a:pPr>
            <a:r>
              <a:rPr lang="en-US" sz="2800" dirty="0" smtClean="0">
                <a:solidFill>
                  <a:schemeClr val="bg1"/>
                </a:solidFill>
                <a:latin typeface="Arial Black" pitchFamily="34" charset="0"/>
              </a:rPr>
              <a:t>12  And forgive us our debts, as we forgive our debtors.</a:t>
            </a:r>
          </a:p>
          <a:p>
            <a:pPr marL="0" indent="0" algn="just">
              <a:spcBef>
                <a:spcPts val="0"/>
              </a:spcBef>
              <a:buNone/>
            </a:pPr>
            <a:r>
              <a:rPr lang="en-US" sz="2800" dirty="0" smtClean="0">
                <a:solidFill>
                  <a:schemeClr val="bg1"/>
                </a:solidFill>
                <a:latin typeface="Arial Black" pitchFamily="34" charset="0"/>
              </a:rPr>
              <a:t>13  And lead us not into temptation, but deliver us from evil: </a:t>
            </a:r>
            <a:r>
              <a:rPr lang="en-US" sz="2800" dirty="0" smtClean="0">
                <a:solidFill>
                  <a:srgbClr val="FF0000"/>
                </a:solidFill>
                <a:latin typeface="Arial Black" pitchFamily="34" charset="0"/>
              </a:rPr>
              <a:t>For thine is the kingdom, and the power, and the glory, for ever. Amen.</a:t>
            </a:r>
          </a:p>
          <a:p>
            <a:pPr marL="0" indent="0">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The Lord’s Prayer</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514350" indent="-514350">
              <a:spcBef>
                <a:spcPts val="0"/>
              </a:spcBef>
              <a:buAutoNum type="arabicPeriod"/>
            </a:pPr>
            <a:r>
              <a:rPr lang="en-US" sz="2800" dirty="0" smtClean="0">
                <a:solidFill>
                  <a:schemeClr val="bg1"/>
                </a:solidFill>
                <a:latin typeface="Arial Black" pitchFamily="34" charset="0"/>
              </a:rPr>
              <a:t>Bless, praise, and worship God.</a:t>
            </a:r>
          </a:p>
          <a:p>
            <a:pPr marL="514350" indent="-514350">
              <a:spcBef>
                <a:spcPts val="0"/>
              </a:spcBef>
              <a:buAutoNum type="arabicPeriod"/>
            </a:pPr>
            <a:endParaRPr lang="en-US" sz="2200" dirty="0">
              <a:solidFill>
                <a:schemeClr val="bg1"/>
              </a:solidFill>
              <a:latin typeface="Arial Black" pitchFamily="34" charset="0"/>
            </a:endParaRPr>
          </a:p>
          <a:p>
            <a:pPr marL="514350" indent="-514350">
              <a:spcBef>
                <a:spcPts val="0"/>
              </a:spcBef>
              <a:buAutoNum type="arabicPeriod"/>
            </a:pPr>
            <a:r>
              <a:rPr lang="en-US" sz="2800" dirty="0" smtClean="0">
                <a:solidFill>
                  <a:schemeClr val="bg1"/>
                </a:solidFill>
                <a:latin typeface="Arial Black" pitchFamily="34" charset="0"/>
              </a:rPr>
              <a:t>Express desire for Christ to come.</a:t>
            </a:r>
          </a:p>
          <a:p>
            <a:pPr marL="514350" indent="-514350">
              <a:spcBef>
                <a:spcPts val="0"/>
              </a:spcBef>
              <a:buAutoNum type="arabicPeriod"/>
            </a:pPr>
            <a:endParaRPr lang="en-US" sz="2000" dirty="0">
              <a:solidFill>
                <a:schemeClr val="bg1"/>
              </a:solidFill>
              <a:latin typeface="Arial Black" pitchFamily="34" charset="0"/>
            </a:endParaRPr>
          </a:p>
          <a:p>
            <a:pPr marL="514350" indent="-514350">
              <a:spcBef>
                <a:spcPts val="0"/>
              </a:spcBef>
              <a:buAutoNum type="arabicPeriod"/>
            </a:pPr>
            <a:r>
              <a:rPr lang="en-US" sz="2800" dirty="0" smtClean="0">
                <a:solidFill>
                  <a:schemeClr val="bg1"/>
                </a:solidFill>
                <a:latin typeface="Arial Black" pitchFamily="34" charset="0"/>
              </a:rPr>
              <a:t>Commit self and all to God’s will.</a:t>
            </a:r>
          </a:p>
          <a:p>
            <a:pPr marL="514350" indent="-514350">
              <a:spcBef>
                <a:spcPts val="0"/>
              </a:spcBef>
              <a:buAutoNum type="arabicPeriod"/>
            </a:pPr>
            <a:endParaRPr lang="en-US" sz="2000" dirty="0">
              <a:solidFill>
                <a:schemeClr val="bg1"/>
              </a:solidFill>
              <a:latin typeface="Arial Black" pitchFamily="34" charset="0"/>
            </a:endParaRPr>
          </a:p>
          <a:p>
            <a:pPr marL="514350" indent="-514350">
              <a:spcBef>
                <a:spcPts val="0"/>
              </a:spcBef>
              <a:buAutoNum type="arabicPeriod"/>
            </a:pPr>
            <a:r>
              <a:rPr lang="en-US" sz="2800" dirty="0" smtClean="0">
                <a:solidFill>
                  <a:schemeClr val="bg1"/>
                </a:solidFill>
                <a:latin typeface="Arial Black" pitchFamily="34" charset="0"/>
              </a:rPr>
              <a:t>Ask for daily basic provisions.</a:t>
            </a:r>
          </a:p>
          <a:p>
            <a:pPr marL="514350" indent="-514350">
              <a:spcBef>
                <a:spcPts val="0"/>
              </a:spcBef>
              <a:buAutoNum type="arabicPeriod"/>
            </a:pPr>
            <a:endParaRPr lang="en-US" sz="2000" dirty="0">
              <a:solidFill>
                <a:schemeClr val="bg1"/>
              </a:solidFill>
              <a:latin typeface="Arial Black" pitchFamily="34" charset="0"/>
            </a:endParaRPr>
          </a:p>
          <a:p>
            <a:pPr marL="514350" indent="-514350">
              <a:spcBef>
                <a:spcPts val="0"/>
              </a:spcBef>
              <a:buAutoNum type="arabicPeriod"/>
            </a:pPr>
            <a:r>
              <a:rPr lang="en-US" sz="2800" dirty="0" smtClean="0">
                <a:solidFill>
                  <a:schemeClr val="bg1"/>
                </a:solidFill>
                <a:latin typeface="Arial Black" pitchFamily="34" charset="0"/>
              </a:rPr>
              <a:t>Confess sins and admit forgiveness.</a:t>
            </a:r>
          </a:p>
          <a:p>
            <a:pPr marL="514350" indent="-514350">
              <a:spcBef>
                <a:spcPts val="0"/>
              </a:spcBef>
              <a:buAutoNum type="arabicPeriod"/>
            </a:pPr>
            <a:endParaRPr lang="en-US" sz="2000" dirty="0">
              <a:solidFill>
                <a:schemeClr val="bg1"/>
              </a:solidFill>
              <a:latin typeface="Arial Black" pitchFamily="34" charset="0"/>
            </a:endParaRPr>
          </a:p>
          <a:p>
            <a:pPr marL="514350" indent="-514350">
              <a:spcBef>
                <a:spcPts val="0"/>
              </a:spcBef>
              <a:buAutoNum type="arabicPeriod"/>
            </a:pPr>
            <a:r>
              <a:rPr lang="en-US" sz="2800" dirty="0" smtClean="0">
                <a:solidFill>
                  <a:schemeClr val="bg1"/>
                </a:solidFill>
                <a:latin typeface="Arial Black" pitchFamily="34" charset="0"/>
              </a:rPr>
              <a:t>Beg to avoid temptation and evil.</a:t>
            </a:r>
          </a:p>
          <a:p>
            <a:pPr marL="514350" indent="-514350">
              <a:spcBef>
                <a:spcPts val="0"/>
              </a:spcBef>
              <a:buAutoNum type="arabicPeriod"/>
            </a:pPr>
            <a:endParaRPr lang="en-US" sz="2000" dirty="0">
              <a:solidFill>
                <a:schemeClr val="bg1"/>
              </a:solidFill>
              <a:latin typeface="Arial Black" pitchFamily="34" charset="0"/>
            </a:endParaRPr>
          </a:p>
          <a:p>
            <a:pPr marL="514350" indent="-514350">
              <a:spcBef>
                <a:spcPts val="0"/>
              </a:spcBef>
              <a:buAutoNum type="arabicPeriod"/>
            </a:pPr>
            <a:r>
              <a:rPr lang="en-US" sz="2800" dirty="0" smtClean="0">
                <a:solidFill>
                  <a:schemeClr val="bg1"/>
                </a:solidFill>
                <a:latin typeface="Arial Black" pitchFamily="34" charset="0"/>
              </a:rPr>
              <a:t>Praise and worship in Jesus name.</a:t>
            </a: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ox(i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ox(in)">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ox(in)">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box(in)">
                                      <p:cBhvr>
                                        <p:cTn id="32" dur="500"/>
                                        <p:tgtEl>
                                          <p:spTgt spid="3">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animEffect transition="in" filter="box(in)">
                                      <p:cBhvr>
                                        <p:cTn id="3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Jabez’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spcBef>
                <a:spcPts val="0"/>
              </a:spcBef>
              <a:buNone/>
            </a:pPr>
            <a:endParaRPr lang="en-US" sz="2800" dirty="0" smtClean="0">
              <a:solidFill>
                <a:schemeClr val="bg1"/>
              </a:solidFill>
              <a:latin typeface="Arial Black" pitchFamily="34" charset="0"/>
            </a:endParaRPr>
          </a:p>
          <a:p>
            <a:pPr marL="0" indent="0" algn="just">
              <a:spcBef>
                <a:spcPts val="0"/>
              </a:spcBef>
              <a:buNone/>
            </a:pPr>
            <a:r>
              <a:rPr lang="en-US" sz="2800" dirty="0" smtClean="0">
                <a:solidFill>
                  <a:srgbClr val="FF0000"/>
                </a:solidFill>
                <a:latin typeface="Arial Black" pitchFamily="34" charset="0"/>
              </a:rPr>
              <a:t>“And Jabez called on the God of Israel, saying, </a:t>
            </a:r>
            <a:r>
              <a:rPr lang="en-US" sz="2800" dirty="0" smtClean="0">
                <a:solidFill>
                  <a:schemeClr val="bg1"/>
                </a:solidFill>
                <a:latin typeface="Arial Black" pitchFamily="34" charset="0"/>
              </a:rPr>
              <a:t>Oh that thou wouldest bless me indeed, and enlarge my coast, and that thine hand might be with me, and that thou wouldest keep me from evil, that it may not grieve me! And God granted him that which he requested.”</a:t>
            </a:r>
          </a:p>
          <a:p>
            <a:pPr marL="0" indent="0" algn="ctr">
              <a:spcBef>
                <a:spcPts val="0"/>
              </a:spcBef>
              <a:buNone/>
            </a:pPr>
            <a:r>
              <a:rPr lang="en-US" sz="2800" dirty="0" smtClean="0">
                <a:solidFill>
                  <a:schemeClr val="bg1"/>
                </a:solidFill>
                <a:latin typeface="Arial Black" pitchFamily="34" charset="0"/>
              </a:rPr>
              <a:t>I Chronicles 4:10</a:t>
            </a: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Jabez’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spcBef>
                <a:spcPts val="0"/>
              </a:spcBef>
              <a:buNone/>
            </a:pPr>
            <a:endParaRPr lang="en-US" sz="2800" dirty="0" smtClean="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“And Jabez called on the God of Israel, saying, </a:t>
            </a:r>
            <a:r>
              <a:rPr lang="en-US" sz="2800" dirty="0" smtClean="0">
                <a:solidFill>
                  <a:srgbClr val="FF0000"/>
                </a:solidFill>
                <a:latin typeface="Arial Black" pitchFamily="34" charset="0"/>
              </a:rPr>
              <a:t>Oh that thou wouldest bless me indeed, and enlarge my coast, and that thine hand might be with me, </a:t>
            </a:r>
            <a:r>
              <a:rPr lang="en-US" sz="2800" dirty="0" smtClean="0">
                <a:solidFill>
                  <a:schemeClr val="bg1"/>
                </a:solidFill>
                <a:latin typeface="Arial Black" pitchFamily="34" charset="0"/>
              </a:rPr>
              <a:t>and that thou wouldest keep me from evil, that it may not grieve me! And God granted him that which he requested.”</a:t>
            </a:r>
          </a:p>
          <a:p>
            <a:pPr marL="0" indent="0" algn="ctr">
              <a:spcBef>
                <a:spcPts val="0"/>
              </a:spcBef>
              <a:buNone/>
            </a:pPr>
            <a:r>
              <a:rPr lang="en-US" sz="2800" dirty="0" smtClean="0">
                <a:solidFill>
                  <a:schemeClr val="bg1"/>
                </a:solidFill>
                <a:latin typeface="Arial Black" pitchFamily="34" charset="0"/>
              </a:rPr>
              <a:t>I Chronicles 4:10</a:t>
            </a: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Romans 8:26-27</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lgn="just">
              <a:spcBef>
                <a:spcPts val="0"/>
              </a:spcBef>
              <a:buNone/>
            </a:pPr>
            <a:r>
              <a:rPr lang="en-US" sz="2800" dirty="0" smtClean="0">
                <a:solidFill>
                  <a:schemeClr val="bg1"/>
                </a:solidFill>
                <a:latin typeface="Arial Black" pitchFamily="34" charset="0"/>
              </a:rPr>
              <a:t>26  Likewise the Spirit also helpeth our infirmities: for we know not what we should pray for as we ought: but the Spirit itself maketh intercession for us with groanings which cannot be uttered.</a:t>
            </a:r>
          </a:p>
          <a:p>
            <a:pPr marL="0" indent="0" algn="just">
              <a:spcBef>
                <a:spcPts val="0"/>
              </a:spcBef>
              <a:buNone/>
            </a:pPr>
            <a:r>
              <a:rPr lang="en-US" sz="2800" dirty="0" smtClean="0">
                <a:solidFill>
                  <a:schemeClr val="bg1"/>
                </a:solidFill>
                <a:latin typeface="Arial Black" pitchFamily="34" charset="0"/>
              </a:rPr>
              <a:t>27  And he that searcheth the hearts knoweth what is the mind of the Spirit, because he maketh intercession for the saints according to the will of God.</a:t>
            </a:r>
          </a:p>
          <a:p>
            <a:pPr marL="0" indent="0">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Jabez’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spcBef>
                <a:spcPts val="0"/>
              </a:spcBef>
              <a:buNone/>
            </a:pPr>
            <a:endParaRPr lang="en-US" sz="2800" dirty="0" smtClean="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“And Jabez called on the God of Israel, saying, Oh that thou wouldest bless me indeed, and enlarge my coast, and that thine hand might be with me, </a:t>
            </a:r>
            <a:r>
              <a:rPr lang="en-US" sz="2800" dirty="0" smtClean="0">
                <a:solidFill>
                  <a:srgbClr val="FF0000"/>
                </a:solidFill>
                <a:latin typeface="Arial Black" pitchFamily="34" charset="0"/>
              </a:rPr>
              <a:t>and that thou wouldest keep me from evil, that it may not grieve me!</a:t>
            </a:r>
            <a:r>
              <a:rPr lang="en-US" sz="2800" dirty="0" smtClean="0">
                <a:solidFill>
                  <a:schemeClr val="bg1"/>
                </a:solidFill>
                <a:latin typeface="Arial Black" pitchFamily="34" charset="0"/>
              </a:rPr>
              <a:t> And God granted him that which he requested.”</a:t>
            </a:r>
          </a:p>
          <a:p>
            <a:pPr marL="0" indent="0" algn="ctr">
              <a:spcBef>
                <a:spcPts val="0"/>
              </a:spcBef>
              <a:buNone/>
            </a:pPr>
            <a:r>
              <a:rPr lang="en-US" sz="2800" dirty="0" smtClean="0">
                <a:solidFill>
                  <a:schemeClr val="bg1"/>
                </a:solidFill>
                <a:latin typeface="Arial Black" pitchFamily="34" charset="0"/>
              </a:rPr>
              <a:t>I Chronicles 4:10</a:t>
            </a: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Jabez’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spcBef>
                <a:spcPts val="0"/>
              </a:spcBef>
              <a:buNone/>
            </a:pPr>
            <a:endParaRPr lang="en-US" sz="2800" dirty="0" smtClean="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“And Jabez called on the God of Israel, saying, Oh that thou wouldest bless me indeed, and enlarge my coast, and that thine hand might be with me, and that thou wouldest keep me from evil, that it may not grieve me! </a:t>
            </a:r>
            <a:r>
              <a:rPr lang="en-US" sz="2800" dirty="0" smtClean="0">
                <a:solidFill>
                  <a:srgbClr val="FF0000"/>
                </a:solidFill>
                <a:latin typeface="Arial Black" pitchFamily="34" charset="0"/>
              </a:rPr>
              <a:t>And God granted him that which he requested.”</a:t>
            </a:r>
          </a:p>
          <a:p>
            <a:pPr marL="0" indent="0" algn="ctr">
              <a:spcBef>
                <a:spcPts val="0"/>
              </a:spcBef>
              <a:buNone/>
            </a:pPr>
            <a:r>
              <a:rPr lang="en-US" sz="2800" dirty="0" smtClean="0">
                <a:solidFill>
                  <a:schemeClr val="bg1"/>
                </a:solidFill>
                <a:latin typeface="Arial Black" pitchFamily="34" charset="0"/>
              </a:rPr>
              <a:t>I Chronicles 4:10</a:t>
            </a: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David’s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lgn="just">
              <a:spcBef>
                <a:spcPts val="0"/>
              </a:spcBef>
              <a:buNone/>
            </a:pPr>
            <a:r>
              <a:rPr lang="en-US" sz="2800" dirty="0" smtClean="0">
                <a:solidFill>
                  <a:schemeClr val="bg1"/>
                </a:solidFill>
                <a:latin typeface="Arial Black" pitchFamily="34" charset="0"/>
              </a:rPr>
              <a:t>“Teach me thy way, O LORD; I will walk in thy truth: unite my heart to fear thy name” (Ps 86:11).</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“Open thou mine eyes, that I may behold wondrous things out of thy law” (Ps 119:18).</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“Incline my heart unto thy testimonies, and not to covetousness” (Ps 119:136).</a:t>
            </a: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David’s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lgn="just">
              <a:spcBef>
                <a:spcPts val="0"/>
              </a:spcBef>
              <a:buNone/>
            </a:pPr>
            <a:r>
              <a:rPr lang="en-US" sz="2800" dirty="0" smtClean="0">
                <a:solidFill>
                  <a:schemeClr val="bg1"/>
                </a:solidFill>
                <a:latin typeface="Arial Black" pitchFamily="34" charset="0"/>
              </a:rPr>
              <a:t>“Teach me thy way, O LORD; I will walk in thy truth: </a:t>
            </a:r>
            <a:r>
              <a:rPr lang="en-US" sz="2800" dirty="0" smtClean="0">
                <a:solidFill>
                  <a:srgbClr val="FF0000"/>
                </a:solidFill>
                <a:latin typeface="Arial Black" pitchFamily="34" charset="0"/>
              </a:rPr>
              <a:t>unite my heart to fear thy name”</a:t>
            </a:r>
            <a:r>
              <a:rPr lang="en-US" sz="2800" dirty="0" smtClean="0">
                <a:solidFill>
                  <a:schemeClr val="bg1"/>
                </a:solidFill>
                <a:latin typeface="Arial Black" pitchFamily="34" charset="0"/>
              </a:rPr>
              <a:t> (Ps 86:11).</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“Open thou mine eyes, that I may behold wondrous things out of thy law” (Ps 119:18).</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“Incline my heart unto thy testimonies, and not to covetousness” (Ps 119:136).</a:t>
            </a: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David’s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lgn="just">
              <a:spcBef>
                <a:spcPts val="0"/>
              </a:spcBef>
              <a:buNone/>
            </a:pPr>
            <a:r>
              <a:rPr lang="en-US" sz="2800" dirty="0" smtClean="0">
                <a:solidFill>
                  <a:schemeClr val="bg1"/>
                </a:solidFill>
                <a:latin typeface="Arial Black" pitchFamily="34" charset="0"/>
              </a:rPr>
              <a:t>“Teach me thy way, O LORD; I will walk in thy truth: unite my heart to fear thy name” (Ps 86:11).</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rgbClr val="FF0000"/>
                </a:solidFill>
                <a:latin typeface="Arial Black" pitchFamily="34" charset="0"/>
              </a:rPr>
              <a:t>“Open thou mine eyes, that I may behold wondrous things out of thy law” </a:t>
            </a:r>
            <a:r>
              <a:rPr lang="en-US" sz="2800" dirty="0" smtClean="0">
                <a:solidFill>
                  <a:schemeClr val="bg1"/>
                </a:solidFill>
                <a:latin typeface="Arial Black" pitchFamily="34" charset="0"/>
              </a:rPr>
              <a:t>(Ps 119:18).</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“Incline my heart unto thy testimonies, and not to covetousness” (Ps 119:136).</a:t>
            </a: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David’s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lgn="just">
              <a:spcBef>
                <a:spcPts val="0"/>
              </a:spcBef>
              <a:buNone/>
            </a:pPr>
            <a:r>
              <a:rPr lang="en-US" sz="2800" dirty="0" smtClean="0">
                <a:solidFill>
                  <a:schemeClr val="bg1"/>
                </a:solidFill>
                <a:latin typeface="Arial Black" pitchFamily="34" charset="0"/>
              </a:rPr>
              <a:t>“Teach me thy way, O LORD; I will walk in thy truth: unite my heart to fear thy name” (Ps 86:11).</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“Open thou mine eyes, that I may behold wondrous things out of thy law” (Ps 119:18).</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rgbClr val="FF0000"/>
                </a:solidFill>
                <a:latin typeface="Arial Black" pitchFamily="34" charset="0"/>
              </a:rPr>
              <a:t>“Incline my heart unto thy testimonies, and not to covetousness” </a:t>
            </a:r>
            <a:r>
              <a:rPr lang="en-US" sz="2800" dirty="0" smtClean="0">
                <a:solidFill>
                  <a:schemeClr val="bg1"/>
                </a:solidFill>
                <a:latin typeface="Arial Black" pitchFamily="34" charset="0"/>
              </a:rPr>
              <a:t>(Ps 119:136).</a:t>
            </a: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David’s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fontScale="92500"/>
          </a:bodyPr>
          <a:lstStyle/>
          <a:p>
            <a:pPr marL="0" indent="0" algn="just">
              <a:spcBef>
                <a:spcPts val="0"/>
              </a:spcBef>
              <a:buNone/>
            </a:pPr>
            <a:r>
              <a:rPr lang="en-US" sz="2800" dirty="0" smtClean="0">
                <a:solidFill>
                  <a:schemeClr val="bg1"/>
                </a:solidFill>
                <a:latin typeface="Arial Black" pitchFamily="34" charset="0"/>
              </a:rPr>
              <a:t>“Quicken me, O LORD, for thy name’s sake: for thy righteousness’ sake bring my soul out of trouble” (Ps 143:11).</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“Cast me not away from thy presence; and take not thy holy spirit from me. Restore unto me the joy of thy salvation; and uphold me with thy free spirit” (Ps 51:11-12).</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“Make me to go in the path of thy commandments; for therein do I delight” (Ps 119:35).</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endParaRPr lang="en-US" sz="2800" dirty="0" smtClean="0">
              <a:solidFill>
                <a:schemeClr val="bg1"/>
              </a:solidFill>
              <a:latin typeface="Arial Black" pitchFamily="34" charset="0"/>
            </a:endParaRPr>
          </a:p>
          <a:p>
            <a:pPr marL="0" indent="0" algn="just">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David’s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fontScale="92500"/>
          </a:bodyPr>
          <a:lstStyle/>
          <a:p>
            <a:pPr marL="0" indent="0" algn="just">
              <a:spcBef>
                <a:spcPts val="0"/>
              </a:spcBef>
              <a:buNone/>
            </a:pPr>
            <a:r>
              <a:rPr lang="en-US" sz="2800" dirty="0" smtClean="0">
                <a:solidFill>
                  <a:srgbClr val="FF0000"/>
                </a:solidFill>
                <a:latin typeface="Arial Black" pitchFamily="34" charset="0"/>
              </a:rPr>
              <a:t>“Quicken me, O LORD, for thy name’s sake: </a:t>
            </a:r>
            <a:r>
              <a:rPr lang="en-US" sz="2800" dirty="0" smtClean="0">
                <a:solidFill>
                  <a:schemeClr val="bg1"/>
                </a:solidFill>
                <a:latin typeface="Arial Black" pitchFamily="34" charset="0"/>
              </a:rPr>
              <a:t>for thy righteousness’ sake bring my soul out of trouble” (Ps 143:11).</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“Cast me not away from thy presence; and take not thy holy spirit from me. Restore unto me the joy of thy salvation; and uphold me with thy free spirit” (Ps 51:11-12).</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“Make me to go in the path of thy commandments; for therein do I delight” (Ps 119:35).</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endParaRPr lang="en-US" sz="2800" dirty="0" smtClean="0">
              <a:solidFill>
                <a:schemeClr val="bg1"/>
              </a:solidFill>
              <a:latin typeface="Arial Black" pitchFamily="34" charset="0"/>
            </a:endParaRPr>
          </a:p>
          <a:p>
            <a:pPr marL="0" indent="0" algn="just">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David’s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fontScale="92500"/>
          </a:bodyPr>
          <a:lstStyle/>
          <a:p>
            <a:pPr marL="0" indent="0" algn="just">
              <a:spcBef>
                <a:spcPts val="0"/>
              </a:spcBef>
              <a:buNone/>
            </a:pPr>
            <a:r>
              <a:rPr lang="en-US" sz="2800" dirty="0" smtClean="0">
                <a:solidFill>
                  <a:schemeClr val="bg1"/>
                </a:solidFill>
                <a:latin typeface="Arial Black" pitchFamily="34" charset="0"/>
              </a:rPr>
              <a:t>“Quicken me, O LORD, for thy name’s sake: for thy righteousness’ sake bring my soul out of trouble” (Ps 143:11).</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“Cast me not away from thy presence; and take not thy holy spirit from me. </a:t>
            </a:r>
            <a:r>
              <a:rPr lang="en-US" sz="2800" dirty="0" smtClean="0">
                <a:solidFill>
                  <a:srgbClr val="FF0000"/>
                </a:solidFill>
                <a:latin typeface="Arial Black" pitchFamily="34" charset="0"/>
              </a:rPr>
              <a:t>Restore unto me the joy of thy salvation; </a:t>
            </a:r>
            <a:r>
              <a:rPr lang="en-US" sz="2800" dirty="0" smtClean="0">
                <a:solidFill>
                  <a:schemeClr val="bg1"/>
                </a:solidFill>
                <a:latin typeface="Arial Black" pitchFamily="34" charset="0"/>
              </a:rPr>
              <a:t>and uphold me with thy free spirit” (Ps 51:11-12).</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“Make me to go in the path of thy commandments; for therein do I delight” (Ps 119:35).</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endParaRPr lang="en-US" sz="2800" dirty="0" smtClean="0">
              <a:solidFill>
                <a:schemeClr val="bg1"/>
              </a:solidFill>
              <a:latin typeface="Arial Black" pitchFamily="34" charset="0"/>
            </a:endParaRPr>
          </a:p>
          <a:p>
            <a:pPr marL="0" indent="0" algn="just">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David’s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fontScale="92500"/>
          </a:bodyPr>
          <a:lstStyle/>
          <a:p>
            <a:pPr marL="0" indent="0" algn="just">
              <a:spcBef>
                <a:spcPts val="0"/>
              </a:spcBef>
              <a:buNone/>
            </a:pPr>
            <a:r>
              <a:rPr lang="en-US" sz="2800" dirty="0" smtClean="0">
                <a:solidFill>
                  <a:schemeClr val="bg1"/>
                </a:solidFill>
                <a:latin typeface="Arial Black" pitchFamily="34" charset="0"/>
              </a:rPr>
              <a:t>“Quicken me, O LORD, for thy name’s sake: for thy righteousness’ sake bring my soul out of trouble” (Ps 143:11).</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“Cast me not away from thy presence; and take not thy holy spirit from me. Restore unto me the joy of thy salvation; and uphold me with thy free spirit” (Ps 51:11-12).</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rgbClr val="FF0000"/>
                </a:solidFill>
                <a:latin typeface="Arial Black" pitchFamily="34" charset="0"/>
              </a:rPr>
              <a:t>“Make me to go in the path of thy commandments; </a:t>
            </a:r>
            <a:r>
              <a:rPr lang="en-US" sz="2800" dirty="0" smtClean="0">
                <a:solidFill>
                  <a:schemeClr val="bg1"/>
                </a:solidFill>
                <a:latin typeface="Arial Black" pitchFamily="34" charset="0"/>
              </a:rPr>
              <a:t>for therein do I delight” (Ps 119:35).</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endParaRPr lang="en-US" sz="2800" dirty="0" smtClean="0">
              <a:solidFill>
                <a:schemeClr val="bg1"/>
              </a:solidFill>
              <a:latin typeface="Arial Black" pitchFamily="34" charset="0"/>
            </a:endParaRPr>
          </a:p>
          <a:p>
            <a:pPr marL="0" indent="0" algn="just">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Romans 8:26-27</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lgn="just">
              <a:spcBef>
                <a:spcPts val="0"/>
              </a:spcBef>
              <a:buNone/>
            </a:pPr>
            <a:r>
              <a:rPr lang="en-US" sz="2800" dirty="0" smtClean="0">
                <a:solidFill>
                  <a:schemeClr val="bg1"/>
                </a:solidFill>
                <a:latin typeface="Arial Black" pitchFamily="34" charset="0"/>
              </a:rPr>
              <a:t>26  Likewise the Spirit also helpeth our infirmities: </a:t>
            </a:r>
            <a:r>
              <a:rPr lang="en-US" sz="2800" dirty="0" smtClean="0">
                <a:solidFill>
                  <a:srgbClr val="FF0000"/>
                </a:solidFill>
                <a:latin typeface="Arial Black" pitchFamily="34" charset="0"/>
              </a:rPr>
              <a:t>for we know not what we should pray for as we ought: </a:t>
            </a:r>
            <a:r>
              <a:rPr lang="en-US" sz="2800" dirty="0" smtClean="0">
                <a:solidFill>
                  <a:schemeClr val="bg1"/>
                </a:solidFill>
                <a:latin typeface="Arial Black" pitchFamily="34" charset="0"/>
              </a:rPr>
              <a:t>but the Spirit itself maketh intercession for us with groanings which cannot be uttered.</a:t>
            </a:r>
          </a:p>
          <a:p>
            <a:pPr marL="0" indent="0" algn="just">
              <a:spcBef>
                <a:spcPts val="0"/>
              </a:spcBef>
              <a:buNone/>
            </a:pPr>
            <a:r>
              <a:rPr lang="en-US" sz="2800" dirty="0" smtClean="0">
                <a:solidFill>
                  <a:schemeClr val="bg1"/>
                </a:solidFill>
                <a:latin typeface="Arial Black" pitchFamily="34" charset="0"/>
              </a:rPr>
              <a:t>27  And he that searcheth the hearts knoweth what is the mind of the Spirit, because he maketh intercession for the saints according to the will of God.</a:t>
            </a:r>
          </a:p>
          <a:p>
            <a:pPr marL="0" indent="0">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David’s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lgn="just">
              <a:spcBef>
                <a:spcPts val="0"/>
              </a:spcBef>
              <a:buNone/>
            </a:pPr>
            <a:r>
              <a:rPr lang="en-US" sz="2800" dirty="0" smtClean="0">
                <a:solidFill>
                  <a:schemeClr val="bg1"/>
                </a:solidFill>
                <a:latin typeface="Arial Black" pitchFamily="34" charset="0"/>
              </a:rPr>
              <a:t>“LORD, make me to know mine end, and the measure of my days, what it is; that I may know how frail I am” (Ps 39:4).</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“So teach us to number our days, that we may apply our hearts unto wisdom” (Ps 90:12).</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“Make me to understand the way of thy precepts: so shall I talk of thy wondrous works” (Ps 119:27).</a:t>
            </a: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David’s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lgn="just">
              <a:spcBef>
                <a:spcPts val="0"/>
              </a:spcBef>
              <a:buNone/>
            </a:pPr>
            <a:r>
              <a:rPr lang="en-US" sz="2800" dirty="0" smtClean="0">
                <a:solidFill>
                  <a:srgbClr val="FF0000"/>
                </a:solidFill>
                <a:latin typeface="Arial Black" pitchFamily="34" charset="0"/>
              </a:rPr>
              <a:t>“LORD, make me to know mine end, </a:t>
            </a:r>
            <a:r>
              <a:rPr lang="en-US" sz="2800" dirty="0" smtClean="0">
                <a:solidFill>
                  <a:schemeClr val="bg1"/>
                </a:solidFill>
                <a:latin typeface="Arial Black" pitchFamily="34" charset="0"/>
              </a:rPr>
              <a:t>and the measure of my days, what it is; that I may know how frail I am” (Ps 39:4).</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“So teach us to number our days, that we may apply our hearts unto wisdom” (Ps 90:12).</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“Make me to understand the way of thy precepts: so shall I talk of thy wondrous works” (Ps 119:27).</a:t>
            </a: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David’s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lgn="just">
              <a:spcBef>
                <a:spcPts val="0"/>
              </a:spcBef>
              <a:buNone/>
            </a:pPr>
            <a:r>
              <a:rPr lang="en-US" sz="2800" dirty="0" smtClean="0">
                <a:solidFill>
                  <a:schemeClr val="bg1"/>
                </a:solidFill>
                <a:latin typeface="Arial Black" pitchFamily="34" charset="0"/>
              </a:rPr>
              <a:t>“LORD, make me to know mine end, and the measure of my days, what it is; that I may know how frail I am” (Ps 39:4).</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rgbClr val="FF0000"/>
                </a:solidFill>
                <a:latin typeface="Arial Black" pitchFamily="34" charset="0"/>
              </a:rPr>
              <a:t>“So teach us to number our days, that we may apply our hearts unto wisdom”</a:t>
            </a:r>
            <a:r>
              <a:rPr lang="en-US" sz="2800" dirty="0" smtClean="0">
                <a:solidFill>
                  <a:schemeClr val="bg1"/>
                </a:solidFill>
                <a:latin typeface="Arial Black" pitchFamily="34" charset="0"/>
              </a:rPr>
              <a:t> (Ps 90:12).</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“Make me to understand the way of thy precepts: so shall I talk of thy wondrous works” (Ps 119:27).</a:t>
            </a: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David’s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lgn="just">
              <a:spcBef>
                <a:spcPts val="0"/>
              </a:spcBef>
              <a:buNone/>
            </a:pPr>
            <a:r>
              <a:rPr lang="en-US" sz="2800" dirty="0" smtClean="0">
                <a:solidFill>
                  <a:schemeClr val="bg1"/>
                </a:solidFill>
                <a:latin typeface="Arial Black" pitchFamily="34" charset="0"/>
              </a:rPr>
              <a:t>“LORD, make me to know mine end, and the measure of my days, what it is; that I may know how frail I am” (Ps 39:4).</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“So teach us to number our days, that we may apply our hearts unto wisdom” (Ps 90:12).</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“Make me to understand the way of thy precepts: </a:t>
            </a:r>
            <a:r>
              <a:rPr lang="en-US" sz="2800" dirty="0" smtClean="0">
                <a:solidFill>
                  <a:srgbClr val="FF0000"/>
                </a:solidFill>
                <a:latin typeface="Arial Black" pitchFamily="34" charset="0"/>
              </a:rPr>
              <a:t>so shall I talk of thy wondrous works” </a:t>
            </a:r>
            <a:r>
              <a:rPr lang="en-US" sz="2800" dirty="0" smtClean="0">
                <a:solidFill>
                  <a:schemeClr val="bg1"/>
                </a:solidFill>
                <a:latin typeface="Arial Black" pitchFamily="34" charset="0"/>
              </a:rPr>
              <a:t>(Ps 119:27).</a:t>
            </a: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David’s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514350" indent="-514350" algn="just">
              <a:spcBef>
                <a:spcPts val="0"/>
              </a:spcBef>
              <a:buAutoNum type="arabicPeriod"/>
            </a:pPr>
            <a:r>
              <a:rPr lang="en-US" sz="2800" dirty="0" smtClean="0">
                <a:solidFill>
                  <a:schemeClr val="bg1"/>
                </a:solidFill>
                <a:latin typeface="Arial Black" pitchFamily="34" charset="0"/>
              </a:rPr>
              <a:t>Unite my heart to fear thy name.</a:t>
            </a:r>
          </a:p>
          <a:p>
            <a:pPr marL="514350" indent="-514350" algn="just">
              <a:spcBef>
                <a:spcPts val="0"/>
              </a:spcBef>
              <a:buAutoNum type="arabicPeriod"/>
            </a:pPr>
            <a:endParaRPr lang="en-US" sz="2800" dirty="0">
              <a:solidFill>
                <a:schemeClr val="bg1"/>
              </a:solidFill>
              <a:latin typeface="Arial Black" pitchFamily="34" charset="0"/>
            </a:endParaRPr>
          </a:p>
          <a:p>
            <a:pPr marL="514350" indent="-514350" algn="just">
              <a:spcBef>
                <a:spcPts val="0"/>
              </a:spcBef>
              <a:buFont typeface="Arial" pitchFamily="34" charset="0"/>
              <a:buAutoNum type="arabicPeriod"/>
            </a:pPr>
            <a:r>
              <a:rPr lang="en-US" sz="2800" dirty="0" smtClean="0">
                <a:solidFill>
                  <a:schemeClr val="bg1"/>
                </a:solidFill>
                <a:latin typeface="Arial Black" pitchFamily="34" charset="0"/>
              </a:rPr>
              <a:t>Teach me to use my days for wisdom.</a:t>
            </a:r>
          </a:p>
          <a:p>
            <a:pPr marL="514350" indent="-514350" algn="just">
              <a:spcBef>
                <a:spcPts val="0"/>
              </a:spcBef>
              <a:buAutoNum type="arabicPeriod"/>
            </a:pPr>
            <a:endParaRPr lang="en-US" sz="2800" dirty="0" smtClean="0">
              <a:solidFill>
                <a:schemeClr val="bg1"/>
              </a:solidFill>
              <a:latin typeface="Arial Black" pitchFamily="34" charset="0"/>
            </a:endParaRPr>
          </a:p>
          <a:p>
            <a:pPr marL="514350" indent="-514350" algn="just">
              <a:spcBef>
                <a:spcPts val="0"/>
              </a:spcBef>
              <a:buAutoNum type="arabicPeriod"/>
            </a:pPr>
            <a:r>
              <a:rPr lang="en-US" sz="2800" dirty="0" smtClean="0">
                <a:solidFill>
                  <a:schemeClr val="bg1"/>
                </a:solidFill>
                <a:latin typeface="Arial Black" pitchFamily="34" charset="0"/>
              </a:rPr>
              <a:t>Open my eyes to behold thy word.</a:t>
            </a:r>
          </a:p>
          <a:p>
            <a:pPr marL="514350" indent="-514350" algn="just">
              <a:spcBef>
                <a:spcPts val="0"/>
              </a:spcBef>
              <a:buAutoNum type="arabicPeriod"/>
            </a:pPr>
            <a:endParaRPr lang="en-US" sz="2800" dirty="0">
              <a:solidFill>
                <a:schemeClr val="bg1"/>
              </a:solidFill>
              <a:latin typeface="Arial Black" pitchFamily="34" charset="0"/>
            </a:endParaRPr>
          </a:p>
          <a:p>
            <a:pPr marL="514350" indent="-514350" algn="just">
              <a:spcBef>
                <a:spcPts val="0"/>
              </a:spcBef>
              <a:buAutoNum type="arabicPeriod"/>
            </a:pPr>
            <a:r>
              <a:rPr lang="en-US" sz="2800" dirty="0" smtClean="0">
                <a:solidFill>
                  <a:schemeClr val="bg1"/>
                </a:solidFill>
                <a:latin typeface="Arial Black" pitchFamily="34" charset="0"/>
              </a:rPr>
              <a:t>Incline my heart to thy word.</a:t>
            </a:r>
          </a:p>
          <a:p>
            <a:pPr marL="514350" indent="-514350" algn="just">
              <a:spcBef>
                <a:spcPts val="0"/>
              </a:spcBef>
              <a:buAutoNum type="arabicPeriod"/>
            </a:pPr>
            <a:endParaRPr lang="en-US" sz="2800" dirty="0">
              <a:solidFill>
                <a:schemeClr val="bg1"/>
              </a:solidFill>
              <a:latin typeface="Arial Black" pitchFamily="34" charset="0"/>
            </a:endParaRPr>
          </a:p>
          <a:p>
            <a:pPr marL="514350" indent="-514350" algn="just">
              <a:spcBef>
                <a:spcPts val="0"/>
              </a:spcBef>
              <a:buAutoNum type="arabicPeriod"/>
            </a:pPr>
            <a:r>
              <a:rPr lang="en-US" sz="2800" dirty="0" smtClean="0">
                <a:solidFill>
                  <a:schemeClr val="bg1"/>
                </a:solidFill>
                <a:latin typeface="Arial Black" pitchFamily="34" charset="0"/>
              </a:rPr>
              <a:t>Make me go in the way of thy word.</a:t>
            </a:r>
          </a:p>
          <a:p>
            <a:pPr marL="514350" indent="-514350" algn="just">
              <a:spcBef>
                <a:spcPts val="0"/>
              </a:spcBef>
              <a:buAutoNum type="arabicPeriod"/>
            </a:pPr>
            <a:endParaRPr lang="en-US" sz="2800" dirty="0">
              <a:solidFill>
                <a:schemeClr val="bg1"/>
              </a:solidFill>
              <a:latin typeface="Arial Black" pitchFamily="34" charset="0"/>
            </a:endParaRPr>
          </a:p>
          <a:p>
            <a:pPr marL="514350" indent="-514350" algn="just">
              <a:spcBef>
                <a:spcPts val="0"/>
              </a:spcBef>
              <a:buAutoNum type="arabicPeriod"/>
            </a:pPr>
            <a:r>
              <a:rPr lang="en-US" sz="2800" dirty="0" smtClean="0">
                <a:solidFill>
                  <a:schemeClr val="bg1"/>
                </a:solidFill>
                <a:latin typeface="Arial Black" pitchFamily="34" charset="0"/>
              </a:rPr>
              <a:t>Teach me thy word to talk of thee.</a:t>
            </a: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ox(i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ox(in)">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ox(in)">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box(in)">
                                      <p:cBhvr>
                                        <p:cTn id="3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Solomon, James, &amp; Agur</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fontScale="92500"/>
          </a:bodyPr>
          <a:lstStyle/>
          <a:p>
            <a:pPr marL="0" indent="0" algn="just">
              <a:spcBef>
                <a:spcPts val="0"/>
              </a:spcBef>
              <a:buNone/>
            </a:pPr>
            <a:r>
              <a:rPr lang="en-US" sz="2800" dirty="0" smtClean="0">
                <a:solidFill>
                  <a:schemeClr val="bg1"/>
                </a:solidFill>
                <a:latin typeface="Arial Black" pitchFamily="34" charset="0"/>
              </a:rPr>
              <a:t>“Yea, if thou criest after knowledge, and liftest up thy voice for understanding” (Pr 2:3).</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“If any of you lack wisdom, let him ask of God, that giveth to all men liberally, and upbraideth not; and it shall be given him” (Jas 1:5).</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“Remove far from me vanity and lies: give me neither poverty nor riches; feed me with food convenient for me” (Pr 30:8):</a:t>
            </a:r>
          </a:p>
          <a:p>
            <a:pPr marL="0" indent="0" algn="just">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Solomon, James, &amp; Agur</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fontScale="92500"/>
          </a:bodyPr>
          <a:lstStyle/>
          <a:p>
            <a:pPr marL="0" indent="0" algn="just">
              <a:spcBef>
                <a:spcPts val="0"/>
              </a:spcBef>
              <a:buNone/>
            </a:pPr>
            <a:r>
              <a:rPr lang="en-US" sz="2800" dirty="0" smtClean="0">
                <a:solidFill>
                  <a:schemeClr val="bg1"/>
                </a:solidFill>
                <a:latin typeface="Arial Black" pitchFamily="34" charset="0"/>
              </a:rPr>
              <a:t>“Yea, if thou </a:t>
            </a:r>
            <a:r>
              <a:rPr lang="en-US" sz="2800" dirty="0" smtClean="0">
                <a:solidFill>
                  <a:srgbClr val="FF0000"/>
                </a:solidFill>
                <a:latin typeface="Arial Black" pitchFamily="34" charset="0"/>
              </a:rPr>
              <a:t>criest after knowledge, </a:t>
            </a:r>
            <a:r>
              <a:rPr lang="en-US" sz="2800" dirty="0" smtClean="0">
                <a:solidFill>
                  <a:schemeClr val="bg1"/>
                </a:solidFill>
                <a:latin typeface="Arial Black" pitchFamily="34" charset="0"/>
              </a:rPr>
              <a:t>and </a:t>
            </a:r>
            <a:r>
              <a:rPr lang="en-US" sz="2800" dirty="0" smtClean="0">
                <a:solidFill>
                  <a:srgbClr val="FF0000"/>
                </a:solidFill>
                <a:latin typeface="Arial Black" pitchFamily="34" charset="0"/>
              </a:rPr>
              <a:t>liftest up thy voice for understanding” </a:t>
            </a:r>
            <a:r>
              <a:rPr lang="en-US" sz="2800" dirty="0" smtClean="0">
                <a:solidFill>
                  <a:schemeClr val="bg1"/>
                </a:solidFill>
                <a:latin typeface="Arial Black" pitchFamily="34" charset="0"/>
              </a:rPr>
              <a:t>(Pr 2:3).</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“If any of you lack wisdom, let him ask of God, that giveth to all men liberally, and upbraideth not; and it shall be given him” (Jas 1:5).</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“Remove far from me vanity and lies: give me neither poverty nor riches; feed me with food convenient for me” (Pr 30:8):</a:t>
            </a:r>
          </a:p>
          <a:p>
            <a:pPr marL="0" indent="0" algn="just">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Solomon, James, &amp; Agur</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fontScale="92500"/>
          </a:bodyPr>
          <a:lstStyle/>
          <a:p>
            <a:pPr marL="0" indent="0" algn="just">
              <a:spcBef>
                <a:spcPts val="0"/>
              </a:spcBef>
              <a:buNone/>
            </a:pPr>
            <a:r>
              <a:rPr lang="en-US" sz="2800" dirty="0" smtClean="0">
                <a:solidFill>
                  <a:schemeClr val="bg1"/>
                </a:solidFill>
                <a:latin typeface="Arial Black" pitchFamily="34" charset="0"/>
              </a:rPr>
              <a:t>“Yea, if thou criest after knowledge, and liftest up thy voice for understanding” (Pr 2:3).</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rgbClr val="FF0000"/>
                </a:solidFill>
                <a:latin typeface="Arial Black" pitchFamily="34" charset="0"/>
              </a:rPr>
              <a:t>“If any of you lack wisdom, let him ask of God,</a:t>
            </a:r>
            <a:r>
              <a:rPr lang="en-US" sz="2800" dirty="0" smtClean="0">
                <a:solidFill>
                  <a:schemeClr val="bg1"/>
                </a:solidFill>
                <a:latin typeface="Arial Black" pitchFamily="34" charset="0"/>
              </a:rPr>
              <a:t> that giveth to all men liberally, and upbraideth not; and it shall be given him” (Jas 1:5).</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“Remove far from me vanity and lies: give me neither poverty nor riches; feed me with food convenient for me” (Pr 30:8):</a:t>
            </a:r>
          </a:p>
          <a:p>
            <a:pPr marL="0" indent="0" algn="just">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Solomon, James, &amp; Agur</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fontScale="92500"/>
          </a:bodyPr>
          <a:lstStyle/>
          <a:p>
            <a:pPr marL="0" indent="0" algn="just">
              <a:spcBef>
                <a:spcPts val="0"/>
              </a:spcBef>
              <a:buNone/>
            </a:pPr>
            <a:r>
              <a:rPr lang="en-US" sz="2800" dirty="0" smtClean="0">
                <a:solidFill>
                  <a:schemeClr val="bg1"/>
                </a:solidFill>
                <a:latin typeface="Arial Black" pitchFamily="34" charset="0"/>
              </a:rPr>
              <a:t>“Yea, if thou criest after knowledge, and liftest up thy voice for understanding” (Pr 2:3).</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“If any of you lack wisdom, let him ask of God, that giveth to all men liberally, and upbraideth not; and it shall be given him” (Jas 1:5).</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“Remove far from me vanity and lies: </a:t>
            </a:r>
            <a:r>
              <a:rPr lang="en-US" sz="2800" dirty="0" smtClean="0">
                <a:solidFill>
                  <a:srgbClr val="FF0000"/>
                </a:solidFill>
                <a:latin typeface="Arial Black" pitchFamily="34" charset="0"/>
              </a:rPr>
              <a:t>give me neither poverty nor riches; feed me with food convenient for me” </a:t>
            </a:r>
            <a:r>
              <a:rPr lang="en-US" sz="2800" dirty="0" smtClean="0">
                <a:solidFill>
                  <a:schemeClr val="bg1"/>
                </a:solidFill>
                <a:latin typeface="Arial Black" pitchFamily="34" charset="0"/>
              </a:rPr>
              <a:t>(Pr 30:8):</a:t>
            </a:r>
          </a:p>
          <a:p>
            <a:pPr marL="0" indent="0" algn="just">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Solomon, James, &amp; Agur</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381000" y="1295400"/>
            <a:ext cx="8382000" cy="5029200"/>
          </a:xfrm>
        </p:spPr>
        <p:txBody>
          <a:bodyPr>
            <a:normAutofit/>
          </a:bodyPr>
          <a:lstStyle/>
          <a:p>
            <a:pPr marL="0" indent="0" algn="just">
              <a:spcBef>
                <a:spcPts val="0"/>
              </a:spcBef>
              <a:buNone/>
            </a:pPr>
            <a:endParaRPr lang="en-US" sz="2800" dirty="0" smtClean="0">
              <a:solidFill>
                <a:schemeClr val="bg1"/>
              </a:solidFill>
              <a:latin typeface="Arial Black" pitchFamily="34" charset="0"/>
            </a:endParaRPr>
          </a:p>
          <a:p>
            <a:pPr marL="514350" indent="-514350" algn="just">
              <a:spcBef>
                <a:spcPts val="0"/>
              </a:spcBef>
              <a:buAutoNum type="arabicPeriod"/>
            </a:pPr>
            <a:r>
              <a:rPr lang="en-US" sz="2800" dirty="0" smtClean="0">
                <a:solidFill>
                  <a:schemeClr val="bg1"/>
                </a:solidFill>
                <a:latin typeface="Arial Black" pitchFamily="34" charset="0"/>
              </a:rPr>
              <a:t>Give me knowledge and understanding.</a:t>
            </a:r>
          </a:p>
          <a:p>
            <a:pPr marL="514350" indent="-514350" algn="just">
              <a:spcBef>
                <a:spcPts val="0"/>
              </a:spcBef>
              <a:buAutoNum type="arabicPeriod"/>
            </a:pPr>
            <a:endParaRPr lang="en-US" sz="2800" dirty="0">
              <a:solidFill>
                <a:schemeClr val="bg1"/>
              </a:solidFill>
              <a:latin typeface="Arial Black" pitchFamily="34" charset="0"/>
            </a:endParaRPr>
          </a:p>
          <a:p>
            <a:pPr marL="514350" indent="-514350" algn="just">
              <a:spcBef>
                <a:spcPts val="0"/>
              </a:spcBef>
              <a:buAutoNum type="arabicPeriod"/>
            </a:pPr>
            <a:r>
              <a:rPr lang="en-US" sz="2800" dirty="0" smtClean="0">
                <a:solidFill>
                  <a:schemeClr val="bg1"/>
                </a:solidFill>
                <a:latin typeface="Arial Black" pitchFamily="34" charset="0"/>
              </a:rPr>
              <a:t>Give me wisdom liberally, O God.</a:t>
            </a:r>
          </a:p>
          <a:p>
            <a:pPr marL="514350" indent="-514350" algn="just">
              <a:spcBef>
                <a:spcPts val="0"/>
              </a:spcBef>
              <a:buAutoNum type="arabicPeriod"/>
            </a:pPr>
            <a:endParaRPr lang="en-US" sz="2800" dirty="0">
              <a:solidFill>
                <a:schemeClr val="bg1"/>
              </a:solidFill>
              <a:latin typeface="Arial Black" pitchFamily="34" charset="0"/>
            </a:endParaRPr>
          </a:p>
          <a:p>
            <a:pPr marL="514350" indent="-514350" algn="just">
              <a:spcBef>
                <a:spcPts val="0"/>
              </a:spcBef>
              <a:buAutoNum type="arabicPeriod"/>
            </a:pPr>
            <a:r>
              <a:rPr lang="en-US" sz="2800" dirty="0" smtClean="0">
                <a:solidFill>
                  <a:schemeClr val="bg1"/>
                </a:solidFill>
                <a:latin typeface="Arial Black" pitchFamily="34" charset="0"/>
              </a:rPr>
              <a:t>Give me only success for convenience. </a:t>
            </a:r>
          </a:p>
          <a:p>
            <a:pPr marL="0" indent="0" algn="just">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ox(i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ox(in)">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Matthew 6:7-8</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lgn="just">
              <a:spcBef>
                <a:spcPts val="0"/>
              </a:spcBef>
              <a:buNone/>
            </a:pPr>
            <a:r>
              <a:rPr lang="en-US" sz="2800" dirty="0" smtClean="0">
                <a:solidFill>
                  <a:schemeClr val="bg1"/>
                </a:solidFill>
                <a:latin typeface="Arial Black" pitchFamily="34" charset="0"/>
              </a:rPr>
              <a:t>7  </a:t>
            </a:r>
            <a:r>
              <a:rPr lang="en-US" sz="2800" dirty="0" smtClean="0">
                <a:solidFill>
                  <a:srgbClr val="FF0000"/>
                </a:solidFill>
                <a:latin typeface="Arial Black" pitchFamily="34" charset="0"/>
              </a:rPr>
              <a:t>But when ye pray, </a:t>
            </a:r>
            <a:r>
              <a:rPr lang="en-US" sz="2800" dirty="0" smtClean="0">
                <a:solidFill>
                  <a:schemeClr val="bg1"/>
                </a:solidFill>
                <a:latin typeface="Arial Black" pitchFamily="34" charset="0"/>
              </a:rPr>
              <a:t>use not vain repetitions, as the heathen do: for they think that they shall be heard for their much speaking.</a:t>
            </a:r>
          </a:p>
          <a:p>
            <a:pPr marL="0" indent="0" algn="just">
              <a:spcBef>
                <a:spcPts val="0"/>
              </a:spcBef>
              <a:buNone/>
            </a:pPr>
            <a:r>
              <a:rPr lang="en-US" sz="2800" dirty="0" smtClean="0">
                <a:solidFill>
                  <a:schemeClr val="bg1"/>
                </a:solidFill>
                <a:latin typeface="Arial Black" pitchFamily="34" charset="0"/>
              </a:rPr>
              <a:t>8  Be not ye therefore like unto them: for your Father knoweth what things ye have need of, before ye ask him.</a:t>
            </a:r>
          </a:p>
          <a:p>
            <a:pPr marL="0" indent="0">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Jesus’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lgn="just">
              <a:spcBef>
                <a:spcPts val="0"/>
              </a:spcBef>
              <a:buNone/>
            </a:pPr>
            <a:r>
              <a:rPr lang="en-US" sz="2800" dirty="0" smtClean="0">
                <a:solidFill>
                  <a:schemeClr val="bg1"/>
                </a:solidFill>
                <a:latin typeface="Arial Black" pitchFamily="34" charset="0"/>
              </a:rPr>
              <a:t>“Therefore said he unto them, The harvest truly is great, but the labourers are few: pray ye therefore the Lord of the harvest, that he would send forth labourers into his harvest” (Luke 10:2).</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“Father, glorify thy name” (John 12:28).</a:t>
            </a:r>
          </a:p>
          <a:p>
            <a:pPr marL="0" indent="0" algn="just">
              <a:spcBef>
                <a:spcPts val="0"/>
              </a:spcBef>
              <a:buNone/>
            </a:pPr>
            <a:endParaRPr lang="en-US" sz="2800" dirty="0" smtClean="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“Father, the hour is come; glorify thy Son, that thy Son also may glorify thee” (John 17:1).</a:t>
            </a:r>
          </a:p>
          <a:p>
            <a:pPr marL="0" indent="0" algn="just">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Jesus’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lgn="just">
              <a:spcBef>
                <a:spcPts val="0"/>
              </a:spcBef>
              <a:buNone/>
            </a:pPr>
            <a:r>
              <a:rPr lang="en-US" sz="2800" dirty="0" smtClean="0">
                <a:solidFill>
                  <a:schemeClr val="bg1"/>
                </a:solidFill>
                <a:latin typeface="Arial Black" pitchFamily="34" charset="0"/>
              </a:rPr>
              <a:t>“Therefore said he unto them, The harvest truly is great, but the labourers are few: </a:t>
            </a:r>
            <a:r>
              <a:rPr lang="en-US" sz="2800" dirty="0" smtClean="0">
                <a:solidFill>
                  <a:srgbClr val="FF0000"/>
                </a:solidFill>
                <a:latin typeface="Arial Black" pitchFamily="34" charset="0"/>
              </a:rPr>
              <a:t>pray ye therefore the Lord of the harvest, that he would send forth labourers into his harvest” </a:t>
            </a:r>
            <a:r>
              <a:rPr lang="en-US" sz="2800" dirty="0" smtClean="0">
                <a:solidFill>
                  <a:schemeClr val="bg1"/>
                </a:solidFill>
                <a:latin typeface="Arial Black" pitchFamily="34" charset="0"/>
              </a:rPr>
              <a:t>(Luke 10:2).</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“Father, glorify thy name” (John 12:28).</a:t>
            </a:r>
          </a:p>
          <a:p>
            <a:pPr marL="0" indent="0" algn="just">
              <a:spcBef>
                <a:spcPts val="0"/>
              </a:spcBef>
              <a:buNone/>
            </a:pPr>
            <a:endParaRPr lang="en-US" sz="2800" dirty="0" smtClean="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“Father, the hour is come; glorify thy Son, that thy Son also may glorify thee” (John 17:1).</a:t>
            </a:r>
          </a:p>
          <a:p>
            <a:pPr marL="0" indent="0" algn="just">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Jesus’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lgn="just">
              <a:spcBef>
                <a:spcPts val="0"/>
              </a:spcBef>
              <a:buNone/>
            </a:pPr>
            <a:r>
              <a:rPr lang="en-US" sz="2800" dirty="0" smtClean="0">
                <a:solidFill>
                  <a:schemeClr val="bg1"/>
                </a:solidFill>
                <a:latin typeface="Arial Black" pitchFamily="34" charset="0"/>
              </a:rPr>
              <a:t>“Therefore said he unto them, The harvest truly is great, but the labourers are few: pray ye therefore the Lord of the harvest, that he would send forth labourers into his harvest” (Luke 10:2).</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“Father, </a:t>
            </a:r>
            <a:r>
              <a:rPr lang="en-US" sz="2800" dirty="0" smtClean="0">
                <a:solidFill>
                  <a:srgbClr val="FF0000"/>
                </a:solidFill>
                <a:latin typeface="Arial Black" pitchFamily="34" charset="0"/>
              </a:rPr>
              <a:t>glorify thy name” </a:t>
            </a:r>
            <a:r>
              <a:rPr lang="en-US" sz="2800" dirty="0" smtClean="0">
                <a:solidFill>
                  <a:schemeClr val="bg1"/>
                </a:solidFill>
                <a:latin typeface="Arial Black" pitchFamily="34" charset="0"/>
              </a:rPr>
              <a:t>(John 12:28).</a:t>
            </a:r>
          </a:p>
          <a:p>
            <a:pPr marL="0" indent="0" algn="just">
              <a:spcBef>
                <a:spcPts val="0"/>
              </a:spcBef>
              <a:buNone/>
            </a:pPr>
            <a:endParaRPr lang="en-US" sz="2800" dirty="0" smtClean="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“Father, the hour is come; glorify thy Son, that thy Son also may glorify thee” (John 17:1).</a:t>
            </a:r>
          </a:p>
          <a:p>
            <a:pPr marL="0" indent="0" algn="just">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Jesus’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lgn="just">
              <a:spcBef>
                <a:spcPts val="0"/>
              </a:spcBef>
              <a:buNone/>
            </a:pPr>
            <a:r>
              <a:rPr lang="en-US" sz="2800" dirty="0" smtClean="0">
                <a:solidFill>
                  <a:schemeClr val="bg1"/>
                </a:solidFill>
                <a:latin typeface="Arial Black" pitchFamily="34" charset="0"/>
              </a:rPr>
              <a:t>“Therefore said he unto them, The harvest truly is great, but the labourers are few: pray ye therefore the Lord of the harvest, that he would send forth labourers into his harvest” (Luke 10:2).</a:t>
            </a:r>
          </a:p>
          <a:p>
            <a:pPr marL="0" indent="0" algn="just">
              <a:spcBef>
                <a:spcPts val="0"/>
              </a:spcBef>
              <a:buNone/>
            </a:pPr>
            <a:endParaRPr lang="en-US" sz="2800" dirty="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“Father, glorify thy name” (John 12:28).</a:t>
            </a:r>
          </a:p>
          <a:p>
            <a:pPr marL="0" indent="0" algn="just">
              <a:spcBef>
                <a:spcPts val="0"/>
              </a:spcBef>
              <a:buNone/>
            </a:pPr>
            <a:endParaRPr lang="en-US" sz="2800" dirty="0" smtClean="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“Father, the hour is come; </a:t>
            </a:r>
            <a:r>
              <a:rPr lang="en-US" sz="2800" dirty="0" smtClean="0">
                <a:solidFill>
                  <a:srgbClr val="FF0000"/>
                </a:solidFill>
                <a:latin typeface="Arial Black" pitchFamily="34" charset="0"/>
              </a:rPr>
              <a:t>glorify thy Son, that thy Son also may glorify thee” </a:t>
            </a:r>
            <a:r>
              <a:rPr lang="en-US" sz="2800" dirty="0" smtClean="0">
                <a:solidFill>
                  <a:schemeClr val="bg1"/>
                </a:solidFill>
                <a:latin typeface="Arial Black" pitchFamily="34" charset="0"/>
              </a:rPr>
              <a:t>(John 17:1).</a:t>
            </a:r>
          </a:p>
          <a:p>
            <a:pPr marL="0" indent="0" algn="just">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Jesus’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lgn="just">
              <a:spcBef>
                <a:spcPts val="0"/>
              </a:spcBef>
              <a:buNone/>
            </a:pPr>
            <a:endParaRPr lang="en-US" sz="2800" dirty="0" smtClean="0">
              <a:solidFill>
                <a:schemeClr val="bg1"/>
              </a:solidFill>
              <a:latin typeface="Arial Black" pitchFamily="34" charset="0"/>
            </a:endParaRPr>
          </a:p>
          <a:p>
            <a:pPr marL="514350" indent="-514350" algn="just">
              <a:spcBef>
                <a:spcPts val="0"/>
              </a:spcBef>
              <a:buAutoNum type="arabicPeriod"/>
            </a:pPr>
            <a:r>
              <a:rPr lang="en-US" sz="2800" dirty="0" smtClean="0">
                <a:solidFill>
                  <a:schemeClr val="bg1"/>
                </a:solidFill>
                <a:latin typeface="Arial Black" pitchFamily="34" charset="0"/>
              </a:rPr>
              <a:t>God to raise up ministers.</a:t>
            </a:r>
          </a:p>
          <a:p>
            <a:pPr marL="514350" indent="-514350" algn="just">
              <a:spcBef>
                <a:spcPts val="0"/>
              </a:spcBef>
              <a:buAutoNum type="arabicPeriod"/>
            </a:pPr>
            <a:endParaRPr lang="en-US" sz="2800" dirty="0">
              <a:solidFill>
                <a:schemeClr val="bg1"/>
              </a:solidFill>
              <a:latin typeface="Arial Black" pitchFamily="34" charset="0"/>
            </a:endParaRPr>
          </a:p>
          <a:p>
            <a:pPr marL="514350" indent="-514350" algn="just">
              <a:spcBef>
                <a:spcPts val="0"/>
              </a:spcBef>
              <a:buAutoNum type="arabicPeriod"/>
            </a:pPr>
            <a:r>
              <a:rPr lang="en-US" sz="2800" dirty="0" smtClean="0">
                <a:solidFill>
                  <a:schemeClr val="bg1"/>
                </a:solidFill>
                <a:latin typeface="Arial Black" pitchFamily="34" charset="0"/>
              </a:rPr>
              <a:t>God to glorify Himself.</a:t>
            </a:r>
          </a:p>
          <a:p>
            <a:pPr marL="514350" indent="-514350" algn="just">
              <a:spcBef>
                <a:spcPts val="0"/>
              </a:spcBef>
              <a:buAutoNum type="arabicPeriod"/>
            </a:pPr>
            <a:endParaRPr lang="en-US" sz="2800" dirty="0">
              <a:solidFill>
                <a:schemeClr val="bg1"/>
              </a:solidFill>
              <a:latin typeface="Arial Black" pitchFamily="34" charset="0"/>
            </a:endParaRPr>
          </a:p>
          <a:p>
            <a:pPr marL="514350" indent="-514350" algn="just">
              <a:spcBef>
                <a:spcPts val="0"/>
              </a:spcBef>
              <a:buAutoNum type="arabicPeriod"/>
            </a:pPr>
            <a:r>
              <a:rPr lang="en-US" sz="2800" dirty="0" smtClean="0">
                <a:solidFill>
                  <a:schemeClr val="bg1"/>
                </a:solidFill>
                <a:latin typeface="Arial Black" pitchFamily="34" charset="0"/>
              </a:rPr>
              <a:t>God to glorify us to glorify Him.</a:t>
            </a: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ox(i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ox(in)">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Paul’s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lgn="just">
              <a:spcBef>
                <a:spcPts val="0"/>
              </a:spcBef>
              <a:buNone/>
            </a:pPr>
            <a:endParaRPr lang="en-US" sz="2800" dirty="0" smtClean="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“I exhort therefore, that, first of all, supplications, prayers, intercessions, and giving of thanks, be made for all men; For kings, and for all that are in authority; that we may lead a quiet and peaceable life in all godliness and honesty. For this is good and acceptable in the sight of God our Saviour;” (I Tim 2:1-2).</a:t>
            </a:r>
          </a:p>
          <a:p>
            <a:pPr marL="0" indent="0" algn="just">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Paul’s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lgn="just">
              <a:spcBef>
                <a:spcPts val="0"/>
              </a:spcBef>
              <a:buNone/>
            </a:pPr>
            <a:endParaRPr lang="en-US" sz="2800" dirty="0" smtClean="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“I exhort therefore, that, </a:t>
            </a:r>
            <a:r>
              <a:rPr lang="en-US" sz="2800" dirty="0" smtClean="0">
                <a:solidFill>
                  <a:srgbClr val="FF0000"/>
                </a:solidFill>
                <a:latin typeface="Arial Black" pitchFamily="34" charset="0"/>
              </a:rPr>
              <a:t>first of all, supplications, prayers, intercessions, and giving of thanks, be made for all men; </a:t>
            </a:r>
            <a:r>
              <a:rPr lang="en-US" sz="2800" dirty="0" smtClean="0">
                <a:solidFill>
                  <a:schemeClr val="bg1"/>
                </a:solidFill>
                <a:latin typeface="Arial Black" pitchFamily="34" charset="0"/>
              </a:rPr>
              <a:t>For kings, and for all that are in authority; that we may lead a quiet and peaceable life in all godliness and honesty. For this is good and acceptable in the sight of God our Saviour;” (I Tim 2:1-2).</a:t>
            </a:r>
          </a:p>
          <a:p>
            <a:pPr marL="0" indent="0" algn="just">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Paul’s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lgn="just">
              <a:spcBef>
                <a:spcPts val="0"/>
              </a:spcBef>
              <a:buNone/>
            </a:pPr>
            <a:endParaRPr lang="en-US" sz="2800" dirty="0" smtClean="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“I exhort therefore, that, first of all, supplications, prayers, intercessions, and giving of thanks, be made for all men; </a:t>
            </a:r>
            <a:r>
              <a:rPr lang="en-US" sz="2800" dirty="0" smtClean="0">
                <a:solidFill>
                  <a:srgbClr val="FF0000"/>
                </a:solidFill>
                <a:latin typeface="Arial Black" pitchFamily="34" charset="0"/>
              </a:rPr>
              <a:t>For kings, and for all that are in authority; that we may lead a quiet and peaceable life in all godliness and honesty.</a:t>
            </a:r>
            <a:r>
              <a:rPr lang="en-US" sz="2800" dirty="0" smtClean="0">
                <a:solidFill>
                  <a:schemeClr val="bg1"/>
                </a:solidFill>
                <a:latin typeface="Arial Black" pitchFamily="34" charset="0"/>
              </a:rPr>
              <a:t> For this is good and acceptable in the sight of God our Saviour;” (I Tim 2:1-2).</a:t>
            </a:r>
          </a:p>
          <a:p>
            <a:pPr marL="0" indent="0" algn="just">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Paul’s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lgn="just">
              <a:spcBef>
                <a:spcPts val="0"/>
              </a:spcBef>
              <a:buNone/>
            </a:pPr>
            <a:endParaRPr lang="en-US" sz="2800" dirty="0" smtClean="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“I exhort therefore, that, first of all, supplications, prayers, intercessions, and giving of thanks, be made for all men; For kings, and for all that are in authority; that we may lead a quiet and peaceable life in all godliness and honesty. </a:t>
            </a:r>
            <a:r>
              <a:rPr lang="en-US" sz="2800" dirty="0" smtClean="0">
                <a:solidFill>
                  <a:srgbClr val="FF0000"/>
                </a:solidFill>
                <a:latin typeface="Arial Black" pitchFamily="34" charset="0"/>
              </a:rPr>
              <a:t>For this is good and acceptable in the sight of God our Saviour;” </a:t>
            </a:r>
            <a:r>
              <a:rPr lang="en-US" sz="2800" dirty="0" smtClean="0">
                <a:solidFill>
                  <a:schemeClr val="bg1"/>
                </a:solidFill>
                <a:latin typeface="Arial Black" pitchFamily="34" charset="0"/>
              </a:rPr>
              <a:t>(I Tim 2:1-2).</a:t>
            </a:r>
          </a:p>
          <a:p>
            <a:pPr marL="0" indent="0" algn="just">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Paul’s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lgn="just">
              <a:spcBef>
                <a:spcPts val="0"/>
              </a:spcBef>
              <a:buNone/>
            </a:pPr>
            <a:endParaRPr lang="en-US" sz="2800" dirty="0" smtClean="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“Finally, brethren, pray for us, that the word of the Lord may have free course, and be glorified, even as it is with you: And that we may be delivered from unreasonable and wicked men: for all men have not faith” (II Thess 3:1-2).</a:t>
            </a:r>
          </a:p>
          <a:p>
            <a:pPr marL="0" indent="0" algn="just">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Matthew 6:7-8</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lgn="just">
              <a:spcBef>
                <a:spcPts val="0"/>
              </a:spcBef>
              <a:buNone/>
            </a:pPr>
            <a:r>
              <a:rPr lang="en-US" sz="2800" dirty="0" smtClean="0">
                <a:solidFill>
                  <a:schemeClr val="bg1"/>
                </a:solidFill>
                <a:latin typeface="Arial Black" pitchFamily="34" charset="0"/>
              </a:rPr>
              <a:t>7  But when ye pray, </a:t>
            </a:r>
            <a:r>
              <a:rPr lang="en-US" sz="2800" dirty="0" smtClean="0">
                <a:solidFill>
                  <a:srgbClr val="FF0000"/>
                </a:solidFill>
                <a:latin typeface="Arial Black" pitchFamily="34" charset="0"/>
              </a:rPr>
              <a:t>use not vain repetitions, as the heathen do: </a:t>
            </a:r>
            <a:r>
              <a:rPr lang="en-US" sz="2800" dirty="0" smtClean="0">
                <a:solidFill>
                  <a:schemeClr val="bg1"/>
                </a:solidFill>
                <a:latin typeface="Arial Black" pitchFamily="34" charset="0"/>
              </a:rPr>
              <a:t>for they think that they shall be heard for their much speaking.</a:t>
            </a:r>
          </a:p>
          <a:p>
            <a:pPr marL="0" indent="0" algn="just">
              <a:spcBef>
                <a:spcPts val="0"/>
              </a:spcBef>
              <a:buNone/>
            </a:pPr>
            <a:r>
              <a:rPr lang="en-US" sz="2800" dirty="0" smtClean="0">
                <a:solidFill>
                  <a:schemeClr val="bg1"/>
                </a:solidFill>
                <a:latin typeface="Arial Black" pitchFamily="34" charset="0"/>
              </a:rPr>
              <a:t>8  Be not ye therefore like unto them: for your Father knoweth what things ye have need of, before ye ask him.</a:t>
            </a:r>
          </a:p>
          <a:p>
            <a:pPr marL="0" indent="0">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Paul’s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lgn="just">
              <a:spcBef>
                <a:spcPts val="0"/>
              </a:spcBef>
              <a:buNone/>
            </a:pPr>
            <a:endParaRPr lang="en-US" sz="2800" dirty="0" smtClean="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“Finally, brethren, </a:t>
            </a:r>
            <a:r>
              <a:rPr lang="en-US" sz="2800" dirty="0" smtClean="0">
                <a:solidFill>
                  <a:srgbClr val="FF0000"/>
                </a:solidFill>
                <a:latin typeface="Arial Black" pitchFamily="34" charset="0"/>
              </a:rPr>
              <a:t>pray for us, that the word of the Lord may have free course, and be glorified, </a:t>
            </a:r>
            <a:r>
              <a:rPr lang="en-US" sz="2800" dirty="0" smtClean="0">
                <a:solidFill>
                  <a:schemeClr val="bg1"/>
                </a:solidFill>
                <a:latin typeface="Arial Black" pitchFamily="34" charset="0"/>
              </a:rPr>
              <a:t>even as it is with you: And that we may be delivered from unreasonable and wicked men: for all men have not faith” (II Thess 3:1-2).</a:t>
            </a:r>
          </a:p>
          <a:p>
            <a:pPr marL="0" indent="0" algn="just">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Paul’s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lgn="just">
              <a:spcBef>
                <a:spcPts val="0"/>
              </a:spcBef>
              <a:buNone/>
            </a:pPr>
            <a:endParaRPr lang="en-US" sz="2800" dirty="0" smtClean="0">
              <a:solidFill>
                <a:schemeClr val="bg1"/>
              </a:solidFill>
              <a:latin typeface="Arial Black" pitchFamily="34" charset="0"/>
            </a:endParaRPr>
          </a:p>
          <a:p>
            <a:pPr marL="0" indent="0" algn="just">
              <a:spcBef>
                <a:spcPts val="0"/>
              </a:spcBef>
              <a:buNone/>
            </a:pPr>
            <a:r>
              <a:rPr lang="en-US" sz="2800" dirty="0" smtClean="0">
                <a:solidFill>
                  <a:schemeClr val="bg1"/>
                </a:solidFill>
                <a:latin typeface="Arial Black" pitchFamily="34" charset="0"/>
              </a:rPr>
              <a:t>“Finally, brethren, pray for us, that the word of the Lord may have free course, and be glorified, even as it is with you: </a:t>
            </a:r>
            <a:r>
              <a:rPr lang="en-US" sz="2800" dirty="0" smtClean="0">
                <a:solidFill>
                  <a:srgbClr val="FF0000"/>
                </a:solidFill>
                <a:latin typeface="Arial Black" pitchFamily="34" charset="0"/>
              </a:rPr>
              <a:t>And that we may be delivered from unreasonable and wicked men: for all men have not faith” </a:t>
            </a:r>
            <a:r>
              <a:rPr lang="en-US" sz="2800" dirty="0" smtClean="0">
                <a:solidFill>
                  <a:schemeClr val="bg1"/>
                </a:solidFill>
                <a:latin typeface="Arial Black" pitchFamily="34" charset="0"/>
              </a:rPr>
              <a:t>(II Thess 3:1-2).</a:t>
            </a:r>
          </a:p>
          <a:p>
            <a:pPr marL="0" indent="0" algn="just">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Paul’s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lgn="just">
              <a:spcBef>
                <a:spcPts val="0"/>
              </a:spcBef>
              <a:buNone/>
            </a:pPr>
            <a:endParaRPr lang="en-US" sz="2800" dirty="0" smtClean="0">
              <a:solidFill>
                <a:schemeClr val="bg1"/>
              </a:solidFill>
              <a:latin typeface="Arial Black" pitchFamily="34" charset="0"/>
            </a:endParaRPr>
          </a:p>
          <a:p>
            <a:pPr marL="514350" indent="-514350" algn="just">
              <a:spcBef>
                <a:spcPts val="0"/>
              </a:spcBef>
              <a:buAutoNum type="arabicPeriod"/>
            </a:pPr>
            <a:r>
              <a:rPr lang="en-US" sz="2800" dirty="0" smtClean="0">
                <a:solidFill>
                  <a:schemeClr val="bg1"/>
                </a:solidFill>
                <a:latin typeface="Arial Black" pitchFamily="34" charset="0"/>
              </a:rPr>
              <a:t>Gospel preaching to be unhindered.</a:t>
            </a:r>
          </a:p>
          <a:p>
            <a:pPr marL="514350" indent="-514350" algn="just">
              <a:spcBef>
                <a:spcPts val="0"/>
              </a:spcBef>
              <a:buAutoNum type="arabicPeriod"/>
            </a:pPr>
            <a:endParaRPr lang="en-US" sz="2800" dirty="0">
              <a:solidFill>
                <a:schemeClr val="bg1"/>
              </a:solidFill>
              <a:latin typeface="Arial Black" pitchFamily="34" charset="0"/>
            </a:endParaRPr>
          </a:p>
          <a:p>
            <a:pPr marL="514350" indent="-514350" algn="just">
              <a:spcBef>
                <a:spcPts val="0"/>
              </a:spcBef>
              <a:buAutoNum type="arabicPeriod"/>
            </a:pPr>
            <a:r>
              <a:rPr lang="en-US" sz="2800" dirty="0" smtClean="0">
                <a:solidFill>
                  <a:schemeClr val="bg1"/>
                </a:solidFill>
                <a:latin typeface="Arial Black" pitchFamily="34" charset="0"/>
              </a:rPr>
              <a:t>Gospel preaching to be glorified.</a:t>
            </a:r>
          </a:p>
          <a:p>
            <a:pPr marL="514350" indent="-514350" algn="just">
              <a:spcBef>
                <a:spcPts val="0"/>
              </a:spcBef>
              <a:buAutoNum type="arabicPeriod"/>
            </a:pPr>
            <a:endParaRPr lang="en-US" sz="2800" dirty="0">
              <a:solidFill>
                <a:schemeClr val="bg1"/>
              </a:solidFill>
              <a:latin typeface="Arial Black" pitchFamily="34" charset="0"/>
            </a:endParaRPr>
          </a:p>
          <a:p>
            <a:pPr marL="514350" indent="-514350" algn="just">
              <a:spcBef>
                <a:spcPts val="0"/>
              </a:spcBef>
              <a:buAutoNum type="arabicPeriod"/>
            </a:pPr>
            <a:r>
              <a:rPr lang="en-US" sz="2800" dirty="0" smtClean="0">
                <a:solidFill>
                  <a:schemeClr val="bg1"/>
                </a:solidFill>
                <a:latin typeface="Arial Black" pitchFamily="34" charset="0"/>
              </a:rPr>
              <a:t>Deliverance from unreasonable men.</a:t>
            </a:r>
          </a:p>
          <a:p>
            <a:pPr marL="514350" indent="-514350" algn="just">
              <a:spcBef>
                <a:spcPts val="0"/>
              </a:spcBef>
              <a:buAutoNum type="arabicPeriod"/>
            </a:pPr>
            <a:endParaRPr lang="en-US" sz="2800" dirty="0">
              <a:solidFill>
                <a:schemeClr val="bg1"/>
              </a:solidFill>
              <a:latin typeface="Arial Black" pitchFamily="34" charset="0"/>
            </a:endParaRPr>
          </a:p>
          <a:p>
            <a:pPr marL="514350" indent="-514350" algn="just">
              <a:spcBef>
                <a:spcPts val="0"/>
              </a:spcBef>
              <a:buNone/>
            </a:pPr>
            <a:endParaRPr lang="en-US" sz="2800" dirty="0">
              <a:solidFill>
                <a:schemeClr val="bg1"/>
              </a:solidFill>
              <a:latin typeface="Arial Black" pitchFamily="34" charset="0"/>
            </a:endParaRPr>
          </a:p>
          <a:p>
            <a:pPr marL="514350" indent="-514350" algn="just">
              <a:spcBef>
                <a:spcPts val="0"/>
              </a:spcBef>
              <a:buAutoNum type="arabicPeriod"/>
            </a:pPr>
            <a:endParaRPr lang="en-US" sz="2800" dirty="0" smtClean="0">
              <a:solidFill>
                <a:schemeClr val="bg1"/>
              </a:solidFill>
              <a:latin typeface="Arial Black" pitchFamily="34" charset="0"/>
            </a:endParaRPr>
          </a:p>
          <a:p>
            <a:pPr marL="0" indent="0" algn="just">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ox(i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ox(in)">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Paul’s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fontScale="92500" lnSpcReduction="20000"/>
          </a:bodyPr>
          <a:lstStyle/>
          <a:p>
            <a:pPr marL="0" indent="0" algn="just">
              <a:spcBef>
                <a:spcPts val="0"/>
              </a:spcBef>
              <a:buNone/>
            </a:pPr>
            <a:r>
              <a:rPr lang="en-US" sz="2800" dirty="0" smtClean="0">
                <a:solidFill>
                  <a:schemeClr val="bg1"/>
                </a:solidFill>
                <a:latin typeface="Arial Black" pitchFamily="34" charset="0"/>
              </a:rPr>
              <a:t>“Wherefore I also, after I heard of your faith in the Lord Jesus, and love unto all the saints, Cease not to give thanks for you, making mention of you in my prayers; That the God of our Lord Jesus Christ, the Father of glory, may give unto you the spirit of wisdom and revelation in the knowledge of him: The eyes of your understanding being enlightened; that ye may know what is the hope of his calling, and what the riches of the glory of his inheritance in the saints, And what is the exceeding greatness of his power to us-ward who believe, according to the working of his mighty power.”</a:t>
            </a:r>
          </a:p>
          <a:p>
            <a:pPr marL="0" indent="0" algn="ctr">
              <a:spcBef>
                <a:spcPts val="0"/>
              </a:spcBef>
              <a:buNone/>
            </a:pPr>
            <a:r>
              <a:rPr lang="en-US" sz="2800" dirty="0" smtClean="0">
                <a:solidFill>
                  <a:schemeClr val="bg1"/>
                </a:solidFill>
                <a:latin typeface="Arial Black" pitchFamily="34" charset="0"/>
              </a:rPr>
              <a:t>Ephesians 1:15-19</a:t>
            </a:r>
          </a:p>
          <a:p>
            <a:pPr marL="0" indent="0" algn="just">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Paul’s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fontScale="92500" lnSpcReduction="20000"/>
          </a:bodyPr>
          <a:lstStyle/>
          <a:p>
            <a:pPr marL="0" indent="0" algn="just">
              <a:spcBef>
                <a:spcPts val="0"/>
              </a:spcBef>
              <a:buNone/>
            </a:pPr>
            <a:r>
              <a:rPr lang="en-US" sz="2800" dirty="0" smtClean="0">
                <a:solidFill>
                  <a:srgbClr val="FF0000"/>
                </a:solidFill>
                <a:latin typeface="Arial Black" pitchFamily="34" charset="0"/>
              </a:rPr>
              <a:t>“Wherefore I also, after I heard of your faith in the Lord Jesus, and love unto all the saints, </a:t>
            </a:r>
            <a:r>
              <a:rPr lang="en-US" sz="2800" dirty="0" smtClean="0">
                <a:solidFill>
                  <a:schemeClr val="bg1"/>
                </a:solidFill>
                <a:latin typeface="Arial Black" pitchFamily="34" charset="0"/>
              </a:rPr>
              <a:t>Cease not to give thanks for you, making mention of you in my prayers; That the God of our Lord Jesus Christ, the Father of glory, may give unto you the spirit of wisdom and revelation in the knowledge of him: The eyes of your understanding being enlightened; that ye may know what is the hope of his calling, and what the riches of the glory of his inheritance in the saints, And what is the exceeding greatness of his power to us-ward who believe, according to the working of his mighty power.”</a:t>
            </a:r>
          </a:p>
          <a:p>
            <a:pPr marL="0" indent="0" algn="ctr">
              <a:spcBef>
                <a:spcPts val="0"/>
              </a:spcBef>
              <a:buNone/>
            </a:pPr>
            <a:r>
              <a:rPr lang="en-US" sz="2800" dirty="0" smtClean="0">
                <a:solidFill>
                  <a:schemeClr val="bg1"/>
                </a:solidFill>
                <a:latin typeface="Arial Black" pitchFamily="34" charset="0"/>
              </a:rPr>
              <a:t>Ephesians 1:15-19</a:t>
            </a:r>
          </a:p>
          <a:p>
            <a:pPr marL="0" indent="0" algn="just">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Paul’s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fontScale="92500" lnSpcReduction="20000"/>
          </a:bodyPr>
          <a:lstStyle/>
          <a:p>
            <a:pPr marL="0" indent="0" algn="just">
              <a:spcBef>
                <a:spcPts val="0"/>
              </a:spcBef>
              <a:buNone/>
            </a:pPr>
            <a:r>
              <a:rPr lang="en-US" sz="2800" dirty="0" smtClean="0">
                <a:solidFill>
                  <a:schemeClr val="bg1"/>
                </a:solidFill>
                <a:latin typeface="Arial Black" pitchFamily="34" charset="0"/>
              </a:rPr>
              <a:t>“Wherefore I also, after I heard of your faith in the Lord Jesus, and love unto all the saints, </a:t>
            </a:r>
            <a:r>
              <a:rPr lang="en-US" sz="2800" dirty="0" smtClean="0">
                <a:solidFill>
                  <a:srgbClr val="FF0000"/>
                </a:solidFill>
                <a:latin typeface="Arial Black" pitchFamily="34" charset="0"/>
              </a:rPr>
              <a:t>Cease not to give thanks for you, making mention of you in my prayers; </a:t>
            </a:r>
            <a:r>
              <a:rPr lang="en-US" sz="2800" dirty="0" smtClean="0">
                <a:solidFill>
                  <a:schemeClr val="bg1"/>
                </a:solidFill>
                <a:latin typeface="Arial Black" pitchFamily="34" charset="0"/>
              </a:rPr>
              <a:t>That the God of our Lord Jesus Christ, the Father of glory, may give unto you the spirit of wisdom and revelation in the knowledge of him: The eyes of your understanding being enlightened; that ye may know what is the hope of his calling, and what the riches of the glory of his inheritance in the saints, And what is the exceeding greatness of his power to us-ward who believe, according to the working of his mighty power.”</a:t>
            </a:r>
          </a:p>
          <a:p>
            <a:pPr marL="0" indent="0" algn="ctr">
              <a:spcBef>
                <a:spcPts val="0"/>
              </a:spcBef>
              <a:buNone/>
            </a:pPr>
            <a:r>
              <a:rPr lang="en-US" sz="2800" dirty="0" smtClean="0">
                <a:solidFill>
                  <a:schemeClr val="bg1"/>
                </a:solidFill>
                <a:latin typeface="Arial Black" pitchFamily="34" charset="0"/>
              </a:rPr>
              <a:t>Ephesians 1:15-19</a:t>
            </a:r>
          </a:p>
          <a:p>
            <a:pPr marL="0" indent="0" algn="just">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Paul’s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fontScale="92500" lnSpcReduction="20000"/>
          </a:bodyPr>
          <a:lstStyle/>
          <a:p>
            <a:pPr marL="0" indent="0" algn="just">
              <a:spcBef>
                <a:spcPts val="0"/>
              </a:spcBef>
              <a:buNone/>
            </a:pPr>
            <a:r>
              <a:rPr lang="en-US" sz="2800" dirty="0" smtClean="0">
                <a:solidFill>
                  <a:schemeClr val="bg1"/>
                </a:solidFill>
                <a:latin typeface="Arial Black" pitchFamily="34" charset="0"/>
              </a:rPr>
              <a:t>“Wherefore I also, after I heard of your faith in the Lord Jesus, and love unto all the saints, Cease not to give thanks for you, making mention of you in my prayers; </a:t>
            </a:r>
            <a:r>
              <a:rPr lang="en-US" sz="2800" dirty="0" smtClean="0">
                <a:solidFill>
                  <a:srgbClr val="FF0000"/>
                </a:solidFill>
                <a:latin typeface="Arial Black" pitchFamily="34" charset="0"/>
              </a:rPr>
              <a:t>That the God of our Lord Jesus Christ, the Father of glory, may give unto you the spirit of wisdom and revelation in the knowledge of him: </a:t>
            </a:r>
            <a:r>
              <a:rPr lang="en-US" sz="2800" dirty="0" smtClean="0">
                <a:solidFill>
                  <a:schemeClr val="bg1"/>
                </a:solidFill>
                <a:latin typeface="Arial Black" pitchFamily="34" charset="0"/>
              </a:rPr>
              <a:t>The eyes of your understanding being enlightened; that ye may know what is the hope of his calling, and what the riches of the glory of his inheritance in the saints, And what is the exceeding greatness of his power to us-ward who believe, according to the working of his mighty power.”</a:t>
            </a:r>
          </a:p>
          <a:p>
            <a:pPr marL="0" indent="0" algn="ctr">
              <a:spcBef>
                <a:spcPts val="0"/>
              </a:spcBef>
              <a:buNone/>
            </a:pPr>
            <a:r>
              <a:rPr lang="en-US" sz="2800" dirty="0" smtClean="0">
                <a:solidFill>
                  <a:schemeClr val="bg1"/>
                </a:solidFill>
                <a:latin typeface="Arial Black" pitchFamily="34" charset="0"/>
              </a:rPr>
              <a:t>Ephesians 1:15-19</a:t>
            </a:r>
          </a:p>
          <a:p>
            <a:pPr marL="0" indent="0" algn="just">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Paul’s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fontScale="92500" lnSpcReduction="20000"/>
          </a:bodyPr>
          <a:lstStyle/>
          <a:p>
            <a:pPr marL="0" indent="0" algn="just">
              <a:spcBef>
                <a:spcPts val="0"/>
              </a:spcBef>
              <a:buNone/>
            </a:pPr>
            <a:r>
              <a:rPr lang="en-US" sz="2800" dirty="0" smtClean="0">
                <a:solidFill>
                  <a:schemeClr val="bg1"/>
                </a:solidFill>
                <a:latin typeface="Arial Black" pitchFamily="34" charset="0"/>
              </a:rPr>
              <a:t>“Wherefore I also, after I heard of your faith in the Lord Jesus, and love unto all the saints, Cease not to give thanks for you, making mention of you in my prayers; That the God of our Lord Jesus Christ, the Father of glory, may give unto you the spirit of wisdom and revelation in the knowledge of him: </a:t>
            </a:r>
            <a:r>
              <a:rPr lang="en-US" sz="2800" dirty="0" smtClean="0">
                <a:solidFill>
                  <a:srgbClr val="FF0000"/>
                </a:solidFill>
                <a:latin typeface="Arial Black" pitchFamily="34" charset="0"/>
              </a:rPr>
              <a:t>The eyes of your understanding being enlightened; that ye may know what is the hope of his calling, and what the riches of the glory of his inheritance in the saints, </a:t>
            </a:r>
            <a:r>
              <a:rPr lang="en-US" sz="2800" dirty="0" smtClean="0">
                <a:solidFill>
                  <a:schemeClr val="bg1"/>
                </a:solidFill>
                <a:latin typeface="Arial Black" pitchFamily="34" charset="0"/>
              </a:rPr>
              <a:t>And what is the exceeding greatness of his power to us-ward who believe, according to the working of his mighty power.”</a:t>
            </a:r>
          </a:p>
          <a:p>
            <a:pPr marL="0" indent="0" algn="ctr">
              <a:spcBef>
                <a:spcPts val="0"/>
              </a:spcBef>
              <a:buNone/>
            </a:pPr>
            <a:r>
              <a:rPr lang="en-US" sz="2800" dirty="0" smtClean="0">
                <a:solidFill>
                  <a:schemeClr val="bg1"/>
                </a:solidFill>
                <a:latin typeface="Arial Black" pitchFamily="34" charset="0"/>
              </a:rPr>
              <a:t>Ephesians 1:15-19</a:t>
            </a:r>
          </a:p>
          <a:p>
            <a:pPr marL="0" indent="0" algn="just">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Paul’s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fontScale="92500" lnSpcReduction="20000"/>
          </a:bodyPr>
          <a:lstStyle/>
          <a:p>
            <a:pPr marL="0" indent="0" algn="just">
              <a:spcBef>
                <a:spcPts val="0"/>
              </a:spcBef>
              <a:buNone/>
            </a:pPr>
            <a:r>
              <a:rPr lang="en-US" sz="2800" dirty="0" smtClean="0">
                <a:solidFill>
                  <a:schemeClr val="bg1"/>
                </a:solidFill>
                <a:latin typeface="Arial Black" pitchFamily="34" charset="0"/>
              </a:rPr>
              <a:t>“Wherefore I also, after I heard of your faith in the Lord Jesus, and love unto all the saints, Cease not to give thanks for you, making mention of you in my prayers; That the God of our Lord Jesus Christ, the Father of glory, may give unto you the spirit of wisdom and revelation in the knowledge of him: The eyes of your understanding being enlightened; that ye may know what is the hope of his calling, and what the riches of the glory of his inheritance in the saints, </a:t>
            </a:r>
            <a:r>
              <a:rPr lang="en-US" sz="2800" dirty="0" smtClean="0">
                <a:solidFill>
                  <a:srgbClr val="FF0000"/>
                </a:solidFill>
                <a:latin typeface="Arial Black" pitchFamily="34" charset="0"/>
              </a:rPr>
              <a:t>And what is the exceeding greatness of his power to us-ward who believe, according to the working of his mighty power.”</a:t>
            </a:r>
          </a:p>
          <a:p>
            <a:pPr marL="0" indent="0" algn="ctr">
              <a:spcBef>
                <a:spcPts val="0"/>
              </a:spcBef>
              <a:buNone/>
            </a:pPr>
            <a:r>
              <a:rPr lang="en-US" sz="2800" dirty="0" smtClean="0">
                <a:solidFill>
                  <a:schemeClr val="bg1"/>
                </a:solidFill>
                <a:latin typeface="Arial Black" pitchFamily="34" charset="0"/>
              </a:rPr>
              <a:t>Ephesians 1:15-19</a:t>
            </a:r>
          </a:p>
          <a:p>
            <a:pPr marL="0" indent="0" algn="just">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Paul’s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514350" indent="-514350" algn="just">
              <a:spcBef>
                <a:spcPts val="0"/>
              </a:spcBef>
              <a:buAutoNum type="arabicPeriod"/>
            </a:pPr>
            <a:endParaRPr lang="en-US" sz="2800" dirty="0" smtClean="0">
              <a:solidFill>
                <a:schemeClr val="bg1"/>
              </a:solidFill>
              <a:latin typeface="Arial Black" pitchFamily="34" charset="0"/>
            </a:endParaRPr>
          </a:p>
          <a:p>
            <a:pPr marL="514350" indent="-514350" algn="just">
              <a:spcBef>
                <a:spcPts val="0"/>
              </a:spcBef>
              <a:buAutoNum type="arabicPeriod"/>
            </a:pPr>
            <a:r>
              <a:rPr lang="en-US" sz="2800" dirty="0" smtClean="0">
                <a:solidFill>
                  <a:schemeClr val="bg1"/>
                </a:solidFill>
                <a:latin typeface="Arial Black" pitchFamily="34" charset="0"/>
              </a:rPr>
              <a:t>A greater measure of the Holy Spirit.</a:t>
            </a:r>
          </a:p>
          <a:p>
            <a:pPr marL="514350" indent="-514350" algn="just">
              <a:spcBef>
                <a:spcPts val="0"/>
              </a:spcBef>
              <a:buAutoNum type="arabicPeriod"/>
            </a:pPr>
            <a:endParaRPr lang="en-US" sz="2800" dirty="0">
              <a:solidFill>
                <a:schemeClr val="bg1"/>
              </a:solidFill>
              <a:latin typeface="Arial Black" pitchFamily="34" charset="0"/>
            </a:endParaRPr>
          </a:p>
          <a:p>
            <a:pPr marL="514350" indent="-514350" algn="just">
              <a:spcBef>
                <a:spcPts val="0"/>
              </a:spcBef>
              <a:buAutoNum type="arabicPeriod"/>
            </a:pPr>
            <a:r>
              <a:rPr lang="en-US" sz="2800" dirty="0" smtClean="0">
                <a:solidFill>
                  <a:schemeClr val="bg1"/>
                </a:solidFill>
                <a:latin typeface="Arial Black" pitchFamily="34" charset="0"/>
              </a:rPr>
              <a:t>Wisdom and revelation to know God.</a:t>
            </a:r>
          </a:p>
          <a:p>
            <a:pPr marL="514350" indent="-514350" algn="just">
              <a:spcBef>
                <a:spcPts val="0"/>
              </a:spcBef>
              <a:buAutoNum type="arabicPeriod"/>
            </a:pPr>
            <a:endParaRPr lang="en-US" sz="2800" dirty="0">
              <a:solidFill>
                <a:schemeClr val="bg1"/>
              </a:solidFill>
              <a:latin typeface="Arial Black" pitchFamily="34" charset="0"/>
            </a:endParaRPr>
          </a:p>
          <a:p>
            <a:pPr marL="514350" indent="-514350" algn="just">
              <a:spcBef>
                <a:spcPts val="0"/>
              </a:spcBef>
              <a:buAutoNum type="arabicPeriod"/>
            </a:pPr>
            <a:r>
              <a:rPr lang="en-US" sz="2800" dirty="0" smtClean="0">
                <a:solidFill>
                  <a:schemeClr val="bg1"/>
                </a:solidFill>
                <a:latin typeface="Arial Black" pitchFamily="34" charset="0"/>
              </a:rPr>
              <a:t>True grasp of the hope of our calling.</a:t>
            </a:r>
          </a:p>
          <a:p>
            <a:pPr marL="514350" indent="-514350" algn="just">
              <a:spcBef>
                <a:spcPts val="0"/>
              </a:spcBef>
              <a:buAutoNum type="arabicPeriod"/>
            </a:pPr>
            <a:endParaRPr lang="en-US" sz="2800" dirty="0">
              <a:solidFill>
                <a:schemeClr val="bg1"/>
              </a:solidFill>
              <a:latin typeface="Arial Black" pitchFamily="34" charset="0"/>
            </a:endParaRPr>
          </a:p>
          <a:p>
            <a:pPr marL="514350" indent="-514350" algn="just">
              <a:spcBef>
                <a:spcPts val="0"/>
              </a:spcBef>
              <a:buAutoNum type="arabicPeriod"/>
            </a:pPr>
            <a:r>
              <a:rPr lang="en-US" sz="2800" dirty="0" smtClean="0">
                <a:solidFill>
                  <a:schemeClr val="bg1"/>
                </a:solidFill>
                <a:latin typeface="Arial Black" pitchFamily="34" charset="0"/>
              </a:rPr>
              <a:t>Grasp the riches of our inheritance.</a:t>
            </a:r>
          </a:p>
          <a:p>
            <a:pPr marL="514350" indent="-514350" algn="just">
              <a:spcBef>
                <a:spcPts val="0"/>
              </a:spcBef>
              <a:buAutoNum type="arabicPeriod"/>
            </a:pPr>
            <a:endParaRPr lang="en-US" sz="2800" dirty="0">
              <a:solidFill>
                <a:schemeClr val="bg1"/>
              </a:solidFill>
              <a:latin typeface="Arial Black" pitchFamily="34" charset="0"/>
            </a:endParaRPr>
          </a:p>
          <a:p>
            <a:pPr marL="514350" indent="-514350" algn="just">
              <a:spcBef>
                <a:spcPts val="0"/>
              </a:spcBef>
              <a:buAutoNum type="arabicPeriod"/>
            </a:pPr>
            <a:r>
              <a:rPr lang="en-US" sz="2800" dirty="0" smtClean="0">
                <a:solidFill>
                  <a:schemeClr val="bg1"/>
                </a:solidFill>
                <a:latin typeface="Arial Black" pitchFamily="34" charset="0"/>
              </a:rPr>
              <a:t>Grasp God’s power in our quickening.</a:t>
            </a:r>
          </a:p>
          <a:p>
            <a:pPr marL="514350" indent="-514350" algn="just">
              <a:spcBef>
                <a:spcPts val="0"/>
              </a:spcBef>
              <a:buAutoNum type="arabicPeriod"/>
            </a:pPr>
            <a:endParaRPr lang="en-US" sz="2800" dirty="0">
              <a:solidFill>
                <a:schemeClr val="bg1"/>
              </a:solidFill>
              <a:latin typeface="Arial Black" pitchFamily="34" charset="0"/>
            </a:endParaRPr>
          </a:p>
          <a:p>
            <a:pPr marL="514350" indent="-514350" algn="just">
              <a:spcBef>
                <a:spcPts val="0"/>
              </a:spcBef>
              <a:buAutoNum type="arabicPeriod"/>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ox(i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ox(in)">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box(in)">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box(in)">
                                      <p:cBhvr>
                                        <p:cTn id="2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Matthew 6:7-8</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lgn="just">
              <a:spcBef>
                <a:spcPts val="0"/>
              </a:spcBef>
              <a:buNone/>
            </a:pPr>
            <a:r>
              <a:rPr lang="en-US" sz="2800" dirty="0" smtClean="0">
                <a:solidFill>
                  <a:schemeClr val="bg1"/>
                </a:solidFill>
                <a:latin typeface="Arial Black" pitchFamily="34" charset="0"/>
              </a:rPr>
              <a:t>7  But when ye pray, use not vain repetitions, as the heathen do: </a:t>
            </a:r>
            <a:r>
              <a:rPr lang="en-US" sz="2800" dirty="0" smtClean="0">
                <a:solidFill>
                  <a:srgbClr val="FF0000"/>
                </a:solidFill>
                <a:latin typeface="Arial Black" pitchFamily="34" charset="0"/>
              </a:rPr>
              <a:t>for they think that they shall be heard for their much speaking.</a:t>
            </a:r>
          </a:p>
          <a:p>
            <a:pPr marL="0" indent="0" algn="just">
              <a:spcBef>
                <a:spcPts val="0"/>
              </a:spcBef>
              <a:buNone/>
            </a:pPr>
            <a:r>
              <a:rPr lang="en-US" sz="2800" dirty="0" smtClean="0">
                <a:solidFill>
                  <a:schemeClr val="bg1"/>
                </a:solidFill>
                <a:latin typeface="Arial Black" pitchFamily="34" charset="0"/>
              </a:rPr>
              <a:t>8  Be not ye therefore like unto them: for your Father knoweth what things ye have need of, before ye ask him.</a:t>
            </a:r>
          </a:p>
          <a:p>
            <a:pPr marL="0" indent="0">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Paul’s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fontScale="92500" lnSpcReduction="20000"/>
          </a:bodyPr>
          <a:lstStyle/>
          <a:p>
            <a:pPr marL="0" indent="0" algn="just">
              <a:spcBef>
                <a:spcPts val="0"/>
              </a:spcBef>
              <a:buNone/>
            </a:pPr>
            <a:r>
              <a:rPr lang="en-US" sz="2800" dirty="0" smtClean="0">
                <a:solidFill>
                  <a:schemeClr val="bg1"/>
                </a:solidFill>
                <a:latin typeface="Arial Black" pitchFamily="34" charset="0"/>
              </a:rPr>
              <a:t>“For this cause I bow my knees unto the Father of our Lord Jesus Christ, Of whom the whole family in heaven and earth is named, That he would grant you, according to the riches of his glory, to be strengthened with might by his Spirit in the inner man; That Christ may dwell in your hearts by faith; that ye, being rooted and grounded in love, May be able to comprehend with all saints what is the breadth, and length, and depth, and height; And to know the love of Christ, which passeth knowledge, that ye might be filled with all the fulness of God.”</a:t>
            </a:r>
          </a:p>
          <a:p>
            <a:pPr marL="0" indent="0" algn="ctr">
              <a:spcBef>
                <a:spcPts val="0"/>
              </a:spcBef>
              <a:buNone/>
            </a:pPr>
            <a:r>
              <a:rPr lang="en-US" sz="2800" dirty="0" smtClean="0">
                <a:solidFill>
                  <a:schemeClr val="bg1"/>
                </a:solidFill>
                <a:latin typeface="Arial Black" pitchFamily="34" charset="0"/>
              </a:rPr>
              <a:t>Ephesians 3:14-19</a:t>
            </a:r>
          </a:p>
          <a:p>
            <a:pPr marL="514350" indent="-514350" algn="just">
              <a:spcBef>
                <a:spcPts val="0"/>
              </a:spcBef>
              <a:buNone/>
            </a:pPr>
            <a:endParaRPr lang="en-US" sz="2800" dirty="0">
              <a:solidFill>
                <a:schemeClr val="bg1"/>
              </a:solidFill>
              <a:latin typeface="Arial Black" pitchFamily="34" charset="0"/>
            </a:endParaRPr>
          </a:p>
          <a:p>
            <a:pPr marL="514350" indent="-514350" algn="just">
              <a:spcBef>
                <a:spcPts val="0"/>
              </a:spcBef>
              <a:buAutoNum type="arabicPeriod"/>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Paul’s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fontScale="92500" lnSpcReduction="20000"/>
          </a:bodyPr>
          <a:lstStyle/>
          <a:p>
            <a:pPr marL="0" indent="0" algn="just">
              <a:spcBef>
                <a:spcPts val="0"/>
              </a:spcBef>
              <a:buNone/>
            </a:pPr>
            <a:r>
              <a:rPr lang="en-US" sz="2800" dirty="0" smtClean="0">
                <a:solidFill>
                  <a:srgbClr val="FF0000"/>
                </a:solidFill>
                <a:latin typeface="Arial Black" pitchFamily="34" charset="0"/>
              </a:rPr>
              <a:t>“For this cause I bow my knees unto the Father of our Lord Jesus Christ, Of whom the whole family in heaven and earth is named,</a:t>
            </a:r>
            <a:r>
              <a:rPr lang="en-US" sz="2800" dirty="0" smtClean="0">
                <a:solidFill>
                  <a:schemeClr val="bg1"/>
                </a:solidFill>
                <a:latin typeface="Arial Black" pitchFamily="34" charset="0"/>
              </a:rPr>
              <a:t> That he would grant you, according to the riches of his glory, to be strengthened with might by his Spirit in the inner man; That Christ may dwell in your hearts by faith; that ye, being rooted and grounded in love, May be able to comprehend with all saints what is the breadth, and length, and depth, and height; And to know the love of Christ, which passeth knowledge, that ye might be filled with all the fulness of God.”</a:t>
            </a:r>
          </a:p>
          <a:p>
            <a:pPr marL="0" indent="0" algn="ctr">
              <a:spcBef>
                <a:spcPts val="0"/>
              </a:spcBef>
              <a:buNone/>
            </a:pPr>
            <a:r>
              <a:rPr lang="en-US" sz="2800" dirty="0" smtClean="0">
                <a:solidFill>
                  <a:schemeClr val="bg1"/>
                </a:solidFill>
                <a:latin typeface="Arial Black" pitchFamily="34" charset="0"/>
              </a:rPr>
              <a:t>Ephesians 3:14-19</a:t>
            </a:r>
          </a:p>
          <a:p>
            <a:pPr marL="514350" indent="-514350" algn="just">
              <a:spcBef>
                <a:spcPts val="0"/>
              </a:spcBef>
              <a:buNone/>
            </a:pPr>
            <a:endParaRPr lang="en-US" sz="2800" dirty="0">
              <a:solidFill>
                <a:schemeClr val="bg1"/>
              </a:solidFill>
              <a:latin typeface="Arial Black" pitchFamily="34" charset="0"/>
            </a:endParaRPr>
          </a:p>
          <a:p>
            <a:pPr marL="514350" indent="-514350" algn="just">
              <a:spcBef>
                <a:spcPts val="0"/>
              </a:spcBef>
              <a:buAutoNum type="arabicPeriod"/>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Paul’s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fontScale="92500" lnSpcReduction="20000"/>
          </a:bodyPr>
          <a:lstStyle/>
          <a:p>
            <a:pPr marL="0" indent="0" algn="just">
              <a:spcBef>
                <a:spcPts val="0"/>
              </a:spcBef>
              <a:buNone/>
            </a:pPr>
            <a:r>
              <a:rPr lang="en-US" sz="2800" dirty="0" smtClean="0">
                <a:solidFill>
                  <a:schemeClr val="bg1"/>
                </a:solidFill>
                <a:latin typeface="Arial Black" pitchFamily="34" charset="0"/>
              </a:rPr>
              <a:t>“For this cause I bow my knees unto the Father of our Lord Jesus Christ, Of whom the whole family in heaven and earth is named, </a:t>
            </a:r>
            <a:r>
              <a:rPr lang="en-US" sz="2800" dirty="0" smtClean="0">
                <a:solidFill>
                  <a:srgbClr val="FF0000"/>
                </a:solidFill>
                <a:latin typeface="Arial Black" pitchFamily="34" charset="0"/>
              </a:rPr>
              <a:t>That he would grant you, according to the riches of his glory, to be strengthened with might by his Spirit in the inner man; </a:t>
            </a:r>
            <a:r>
              <a:rPr lang="en-US" sz="2800" dirty="0" smtClean="0">
                <a:solidFill>
                  <a:schemeClr val="bg1"/>
                </a:solidFill>
                <a:latin typeface="Arial Black" pitchFamily="34" charset="0"/>
              </a:rPr>
              <a:t>That Christ may dwell in your hearts by faith; that ye, being rooted and grounded in love, May be able to comprehend with all saints what is the breadth, and length, and depth, and height; And to know the love of Christ, which passeth knowledge, that ye might be filled with all the fulness of God.”</a:t>
            </a:r>
          </a:p>
          <a:p>
            <a:pPr marL="0" indent="0" algn="ctr">
              <a:spcBef>
                <a:spcPts val="0"/>
              </a:spcBef>
              <a:buNone/>
            </a:pPr>
            <a:r>
              <a:rPr lang="en-US" sz="2800" dirty="0" smtClean="0">
                <a:solidFill>
                  <a:schemeClr val="bg1"/>
                </a:solidFill>
                <a:latin typeface="Arial Black" pitchFamily="34" charset="0"/>
              </a:rPr>
              <a:t>Ephesians 3:14-19</a:t>
            </a:r>
          </a:p>
          <a:p>
            <a:pPr marL="514350" indent="-514350" algn="just">
              <a:spcBef>
                <a:spcPts val="0"/>
              </a:spcBef>
              <a:buNone/>
            </a:pPr>
            <a:endParaRPr lang="en-US" sz="2800" dirty="0">
              <a:solidFill>
                <a:schemeClr val="bg1"/>
              </a:solidFill>
              <a:latin typeface="Arial Black" pitchFamily="34" charset="0"/>
            </a:endParaRPr>
          </a:p>
          <a:p>
            <a:pPr marL="514350" indent="-514350" algn="just">
              <a:spcBef>
                <a:spcPts val="0"/>
              </a:spcBef>
              <a:buAutoNum type="arabicPeriod"/>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Paul’s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fontScale="92500" lnSpcReduction="20000"/>
          </a:bodyPr>
          <a:lstStyle/>
          <a:p>
            <a:pPr marL="0" indent="0" algn="just">
              <a:spcBef>
                <a:spcPts val="0"/>
              </a:spcBef>
              <a:buNone/>
            </a:pPr>
            <a:r>
              <a:rPr lang="en-US" sz="2800" dirty="0" smtClean="0">
                <a:solidFill>
                  <a:schemeClr val="bg1"/>
                </a:solidFill>
                <a:latin typeface="Arial Black" pitchFamily="34" charset="0"/>
              </a:rPr>
              <a:t>“For this cause I bow my knees unto the Father of our Lord Jesus Christ, Of whom the whole family in heaven and earth is named, That he would grant you, according to the riches of his glory, to be strengthened with might by his Spirit in the inner man; </a:t>
            </a:r>
            <a:r>
              <a:rPr lang="en-US" sz="2800" dirty="0" smtClean="0">
                <a:solidFill>
                  <a:srgbClr val="FF0000"/>
                </a:solidFill>
                <a:latin typeface="Arial Black" pitchFamily="34" charset="0"/>
              </a:rPr>
              <a:t>That Christ may dwell in your hearts by faith; </a:t>
            </a:r>
            <a:r>
              <a:rPr lang="en-US" sz="2800" dirty="0" smtClean="0">
                <a:solidFill>
                  <a:schemeClr val="bg1"/>
                </a:solidFill>
                <a:latin typeface="Arial Black" pitchFamily="34" charset="0"/>
              </a:rPr>
              <a:t>that ye, being rooted and grounded in love, May be able to comprehend with all saints what is the breadth, and length, and depth, and height; And to know the love of Christ, which passeth knowledge, that ye might be filled with all the fulness of God.”</a:t>
            </a:r>
          </a:p>
          <a:p>
            <a:pPr marL="0" indent="0" algn="ctr">
              <a:spcBef>
                <a:spcPts val="0"/>
              </a:spcBef>
              <a:buNone/>
            </a:pPr>
            <a:r>
              <a:rPr lang="en-US" sz="2800" dirty="0" smtClean="0">
                <a:solidFill>
                  <a:schemeClr val="bg1"/>
                </a:solidFill>
                <a:latin typeface="Arial Black" pitchFamily="34" charset="0"/>
              </a:rPr>
              <a:t>Ephesians 3:14-19</a:t>
            </a:r>
          </a:p>
          <a:p>
            <a:pPr marL="514350" indent="-514350" algn="just">
              <a:spcBef>
                <a:spcPts val="0"/>
              </a:spcBef>
              <a:buNone/>
            </a:pPr>
            <a:endParaRPr lang="en-US" sz="2800" dirty="0">
              <a:solidFill>
                <a:schemeClr val="bg1"/>
              </a:solidFill>
              <a:latin typeface="Arial Black" pitchFamily="34" charset="0"/>
            </a:endParaRPr>
          </a:p>
          <a:p>
            <a:pPr marL="514350" indent="-514350" algn="just">
              <a:spcBef>
                <a:spcPts val="0"/>
              </a:spcBef>
              <a:buAutoNum type="arabicPeriod"/>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Paul’s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fontScale="92500" lnSpcReduction="20000"/>
          </a:bodyPr>
          <a:lstStyle/>
          <a:p>
            <a:pPr marL="0" indent="0" algn="just">
              <a:spcBef>
                <a:spcPts val="0"/>
              </a:spcBef>
              <a:buNone/>
            </a:pPr>
            <a:r>
              <a:rPr lang="en-US" sz="2800" dirty="0" smtClean="0">
                <a:solidFill>
                  <a:schemeClr val="bg1"/>
                </a:solidFill>
                <a:latin typeface="Arial Black" pitchFamily="34" charset="0"/>
              </a:rPr>
              <a:t>“For this cause I bow my knees unto the Father of our Lord Jesus Christ, Of whom the whole family in heaven and earth is named, That he would grant you, according to the riches of his glory, to be strengthened with might by his Spirit in the inner man; That Christ may dwell in your hearts by faith; </a:t>
            </a:r>
            <a:r>
              <a:rPr lang="en-US" sz="2800" dirty="0" smtClean="0">
                <a:solidFill>
                  <a:srgbClr val="FF0000"/>
                </a:solidFill>
                <a:latin typeface="Arial Black" pitchFamily="34" charset="0"/>
              </a:rPr>
              <a:t>that ye, being rooted and grounded in love, May be able to comprehend with all saints what is the breadth, and length, and depth, and height; And to know the love of Christ, which passeth knowledge,</a:t>
            </a:r>
            <a:r>
              <a:rPr lang="en-US" sz="2800" dirty="0" smtClean="0">
                <a:solidFill>
                  <a:schemeClr val="bg1"/>
                </a:solidFill>
                <a:latin typeface="Arial Black" pitchFamily="34" charset="0"/>
              </a:rPr>
              <a:t> that ye might be filled with all the fulness of God.”</a:t>
            </a:r>
          </a:p>
          <a:p>
            <a:pPr marL="0" indent="0" algn="ctr">
              <a:spcBef>
                <a:spcPts val="0"/>
              </a:spcBef>
              <a:buNone/>
            </a:pPr>
            <a:r>
              <a:rPr lang="en-US" sz="2800" dirty="0" smtClean="0">
                <a:solidFill>
                  <a:schemeClr val="bg1"/>
                </a:solidFill>
                <a:latin typeface="Arial Black" pitchFamily="34" charset="0"/>
              </a:rPr>
              <a:t>Ephesians 3:14-19</a:t>
            </a:r>
          </a:p>
          <a:p>
            <a:pPr marL="514350" indent="-514350" algn="just">
              <a:spcBef>
                <a:spcPts val="0"/>
              </a:spcBef>
              <a:buNone/>
            </a:pPr>
            <a:endParaRPr lang="en-US" sz="2800" dirty="0">
              <a:solidFill>
                <a:schemeClr val="bg1"/>
              </a:solidFill>
              <a:latin typeface="Arial Black" pitchFamily="34" charset="0"/>
            </a:endParaRPr>
          </a:p>
          <a:p>
            <a:pPr marL="514350" indent="-514350" algn="just">
              <a:spcBef>
                <a:spcPts val="0"/>
              </a:spcBef>
              <a:buAutoNum type="arabicPeriod"/>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Paul’s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fontScale="92500" lnSpcReduction="20000"/>
          </a:bodyPr>
          <a:lstStyle/>
          <a:p>
            <a:pPr marL="0" indent="0" algn="just">
              <a:spcBef>
                <a:spcPts val="0"/>
              </a:spcBef>
              <a:buNone/>
            </a:pPr>
            <a:r>
              <a:rPr lang="en-US" sz="2800" dirty="0" smtClean="0">
                <a:solidFill>
                  <a:schemeClr val="bg1"/>
                </a:solidFill>
                <a:latin typeface="Arial Black" pitchFamily="34" charset="0"/>
              </a:rPr>
              <a:t>“For this cause I bow my knees unto the Father of our Lord Jesus Christ, Of whom the whole family in heaven and earth is named, That he would grant you, according to the riches of his glory, to be strengthened with might by his Spirit in the inner man; That Christ may dwell in your hearts by faith; that ye, being rooted and grounded in love, May be able to comprehend with all saints what is the breadth, and length, and depth, and height; And to know the love of Christ, which passeth knowledge, </a:t>
            </a:r>
            <a:r>
              <a:rPr lang="en-US" sz="2800" dirty="0" smtClean="0">
                <a:solidFill>
                  <a:srgbClr val="FF0000"/>
                </a:solidFill>
                <a:latin typeface="Arial Black" pitchFamily="34" charset="0"/>
              </a:rPr>
              <a:t>that ye might be filled with all the fulness of God.”</a:t>
            </a:r>
          </a:p>
          <a:p>
            <a:pPr marL="0" indent="0" algn="ctr">
              <a:spcBef>
                <a:spcPts val="0"/>
              </a:spcBef>
              <a:buNone/>
            </a:pPr>
            <a:r>
              <a:rPr lang="en-US" sz="2800" dirty="0" smtClean="0">
                <a:solidFill>
                  <a:schemeClr val="bg1"/>
                </a:solidFill>
                <a:latin typeface="Arial Black" pitchFamily="34" charset="0"/>
              </a:rPr>
              <a:t>Ephesians 3:14-19</a:t>
            </a:r>
          </a:p>
          <a:p>
            <a:pPr marL="514350" indent="-514350" algn="just">
              <a:spcBef>
                <a:spcPts val="0"/>
              </a:spcBef>
              <a:buNone/>
            </a:pPr>
            <a:endParaRPr lang="en-US" sz="2800" dirty="0">
              <a:solidFill>
                <a:schemeClr val="bg1"/>
              </a:solidFill>
              <a:latin typeface="Arial Black" pitchFamily="34" charset="0"/>
            </a:endParaRPr>
          </a:p>
          <a:p>
            <a:pPr marL="514350" indent="-514350" algn="just">
              <a:spcBef>
                <a:spcPts val="0"/>
              </a:spcBef>
              <a:buAutoNum type="arabicPeriod"/>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Paul’s Prayer Requests</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514350" indent="-514350" algn="just">
              <a:spcBef>
                <a:spcPts val="0"/>
              </a:spcBef>
              <a:buAutoNum type="arabicPeriod"/>
            </a:pPr>
            <a:endParaRPr lang="en-US" sz="2800" dirty="0" smtClean="0">
              <a:solidFill>
                <a:schemeClr val="bg1"/>
              </a:solidFill>
              <a:latin typeface="Arial Black" pitchFamily="34" charset="0"/>
            </a:endParaRPr>
          </a:p>
          <a:p>
            <a:pPr marL="514350" indent="-514350" algn="just">
              <a:spcBef>
                <a:spcPts val="0"/>
              </a:spcBef>
              <a:buAutoNum type="arabicPeriod"/>
            </a:pPr>
            <a:r>
              <a:rPr lang="en-US" sz="2800" dirty="0" smtClean="0">
                <a:solidFill>
                  <a:schemeClr val="bg1"/>
                </a:solidFill>
                <a:latin typeface="Arial Black" pitchFamily="34" charset="0"/>
              </a:rPr>
              <a:t>Holy Spirit strength in inner man.</a:t>
            </a:r>
          </a:p>
          <a:p>
            <a:pPr marL="514350" indent="-514350" algn="just">
              <a:spcBef>
                <a:spcPts val="0"/>
              </a:spcBef>
              <a:buAutoNum type="arabicPeriod"/>
            </a:pPr>
            <a:endParaRPr lang="en-US" sz="2800" dirty="0">
              <a:solidFill>
                <a:schemeClr val="bg1"/>
              </a:solidFill>
              <a:latin typeface="Arial Black" pitchFamily="34" charset="0"/>
            </a:endParaRPr>
          </a:p>
          <a:p>
            <a:pPr marL="514350" indent="-514350" algn="just">
              <a:spcBef>
                <a:spcPts val="0"/>
              </a:spcBef>
              <a:buAutoNum type="arabicPeriod"/>
            </a:pPr>
            <a:r>
              <a:rPr lang="en-US" sz="2800" dirty="0" smtClean="0">
                <a:solidFill>
                  <a:schemeClr val="bg1"/>
                </a:solidFill>
                <a:latin typeface="Arial Black" pitchFamily="34" charset="0"/>
              </a:rPr>
              <a:t>To fully know Jesus Christ by faith.</a:t>
            </a:r>
          </a:p>
          <a:p>
            <a:pPr marL="514350" indent="-514350" algn="just">
              <a:spcBef>
                <a:spcPts val="0"/>
              </a:spcBef>
              <a:buAutoNum type="arabicPeriod"/>
            </a:pPr>
            <a:endParaRPr lang="en-US" sz="2800" dirty="0">
              <a:solidFill>
                <a:schemeClr val="bg1"/>
              </a:solidFill>
              <a:latin typeface="Arial Black" pitchFamily="34" charset="0"/>
            </a:endParaRPr>
          </a:p>
          <a:p>
            <a:pPr marL="514350" indent="-514350" algn="just">
              <a:spcBef>
                <a:spcPts val="0"/>
              </a:spcBef>
              <a:buAutoNum type="arabicPeriod"/>
            </a:pPr>
            <a:r>
              <a:rPr lang="en-US" sz="2800" dirty="0" smtClean="0">
                <a:solidFill>
                  <a:schemeClr val="bg1"/>
                </a:solidFill>
                <a:latin typeface="Arial Black" pitchFamily="34" charset="0"/>
              </a:rPr>
              <a:t>To be grounded in God’s love for us.</a:t>
            </a:r>
          </a:p>
          <a:p>
            <a:pPr marL="514350" indent="-514350" algn="just">
              <a:spcBef>
                <a:spcPts val="0"/>
              </a:spcBef>
              <a:buAutoNum type="arabicPeriod"/>
            </a:pPr>
            <a:endParaRPr lang="en-US" sz="2800" dirty="0">
              <a:solidFill>
                <a:schemeClr val="bg1"/>
              </a:solidFill>
              <a:latin typeface="Arial Black" pitchFamily="34" charset="0"/>
            </a:endParaRPr>
          </a:p>
          <a:p>
            <a:pPr marL="514350" indent="-514350" algn="just">
              <a:spcBef>
                <a:spcPts val="0"/>
              </a:spcBef>
              <a:buAutoNum type="arabicPeriod"/>
            </a:pPr>
            <a:r>
              <a:rPr lang="en-US" sz="2800" dirty="0" smtClean="0">
                <a:solidFill>
                  <a:schemeClr val="bg1"/>
                </a:solidFill>
                <a:latin typeface="Arial Black" pitchFamily="34" charset="0"/>
              </a:rPr>
              <a:t>Grasp the dimensions of Christ’s love.</a:t>
            </a:r>
          </a:p>
          <a:p>
            <a:pPr marL="514350" indent="-514350" algn="just">
              <a:spcBef>
                <a:spcPts val="0"/>
              </a:spcBef>
              <a:buAutoNum type="arabicPeriod"/>
            </a:pPr>
            <a:endParaRPr lang="en-US" sz="2800" dirty="0">
              <a:solidFill>
                <a:schemeClr val="bg1"/>
              </a:solidFill>
              <a:latin typeface="Arial Black" pitchFamily="34" charset="0"/>
            </a:endParaRPr>
          </a:p>
          <a:p>
            <a:pPr marL="514350" indent="-514350" algn="just">
              <a:spcBef>
                <a:spcPts val="0"/>
              </a:spcBef>
              <a:buAutoNum type="arabicPeriod"/>
            </a:pPr>
            <a:r>
              <a:rPr lang="en-US" sz="2800" dirty="0" smtClean="0">
                <a:solidFill>
                  <a:schemeClr val="bg1"/>
                </a:solidFill>
                <a:latin typeface="Arial Black" pitchFamily="34" charset="0"/>
              </a:rPr>
              <a:t>To be filled with the fulness of God.</a:t>
            </a:r>
          </a:p>
          <a:p>
            <a:pPr marL="514350" indent="-514350" algn="just">
              <a:spcBef>
                <a:spcPts val="0"/>
              </a:spcBef>
              <a:buAutoNum type="arabicPeriod"/>
            </a:pPr>
            <a:endParaRPr lang="en-US" sz="2800" dirty="0" smtClean="0">
              <a:solidFill>
                <a:schemeClr val="bg1"/>
              </a:solidFill>
              <a:latin typeface="Arial Black" pitchFamily="34" charset="0"/>
            </a:endParaRPr>
          </a:p>
          <a:p>
            <a:pPr marL="514350" indent="-514350" algn="just">
              <a:spcBef>
                <a:spcPts val="0"/>
              </a:spcBef>
              <a:buNone/>
            </a:pPr>
            <a:endParaRPr lang="en-US" sz="2800" dirty="0">
              <a:solidFill>
                <a:schemeClr val="bg1"/>
              </a:solidFill>
              <a:latin typeface="Arial Black" pitchFamily="34" charset="0"/>
            </a:endParaRPr>
          </a:p>
          <a:p>
            <a:pPr marL="514350" indent="-514350" algn="just">
              <a:spcBef>
                <a:spcPts val="0"/>
              </a:spcBef>
              <a:buAutoNum type="arabicPeriod"/>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ox(i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ox(in)">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box(in)">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box(in)">
                                      <p:cBhvr>
                                        <p:cTn id="2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a:bodyPr>
          <a:lstStyle/>
          <a:p>
            <a:r>
              <a:rPr lang="en-US" sz="2400" dirty="0" smtClean="0">
                <a:solidFill>
                  <a:schemeClr val="bg1"/>
                </a:solidFill>
                <a:latin typeface="Arial Black" pitchFamily="34" charset="0"/>
              </a:rPr>
              <a:t>For Further Study</a:t>
            </a:r>
            <a:endParaRPr lang="en-US" sz="2400"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lgn="just">
              <a:spcBef>
                <a:spcPts val="0"/>
              </a:spcBef>
              <a:buAutoNum type="arabicPeriod"/>
            </a:pPr>
            <a:r>
              <a:rPr lang="en-US" sz="1000" dirty="0" smtClean="0">
                <a:solidFill>
                  <a:schemeClr val="bg1"/>
                </a:solidFill>
                <a:latin typeface="Arial Black" pitchFamily="34" charset="0"/>
              </a:rPr>
              <a:t> Simple Study about Prayer … </a:t>
            </a:r>
            <a:r>
              <a:rPr lang="en-US" sz="1000" dirty="0" smtClean="0">
                <a:solidFill>
                  <a:schemeClr val="bg1"/>
                </a:solidFill>
                <a:latin typeface="Arial Black" pitchFamily="34" charset="0"/>
                <a:hlinkClick r:id="rId2"/>
              </a:rPr>
              <a:t>http://www.letgodbetrue.com/sermons/pdf/power-of-prayer.pdf</a:t>
            </a:r>
            <a:r>
              <a:rPr lang="en-US" sz="1000" dirty="0" smtClean="0">
                <a:solidFill>
                  <a:schemeClr val="bg1"/>
                </a:solidFill>
                <a:latin typeface="Arial Black" pitchFamily="34" charset="0"/>
              </a:rPr>
              <a:t>.</a:t>
            </a:r>
          </a:p>
          <a:p>
            <a:pPr marL="0" indent="0" algn="just">
              <a:spcBef>
                <a:spcPts val="0"/>
              </a:spcBef>
              <a:buAutoNum type="arabicPeriod"/>
            </a:pPr>
            <a:endParaRPr lang="en-US" sz="1000" dirty="0" smtClean="0">
              <a:solidFill>
                <a:schemeClr val="bg1"/>
              </a:solidFill>
              <a:latin typeface="Arial Black" pitchFamily="34" charset="0"/>
            </a:endParaRPr>
          </a:p>
          <a:p>
            <a:pPr marL="0" indent="0" algn="just">
              <a:spcBef>
                <a:spcPts val="0"/>
              </a:spcBef>
              <a:buAutoNum type="arabicPeriod"/>
            </a:pPr>
            <a:r>
              <a:rPr lang="en-US" sz="1000" dirty="0" smtClean="0">
                <a:solidFill>
                  <a:schemeClr val="bg1"/>
                </a:solidFill>
                <a:latin typeface="Arial Black" pitchFamily="34" charset="0"/>
              </a:rPr>
              <a:t> Rules for Effectual Prayer … </a:t>
            </a:r>
            <a:r>
              <a:rPr lang="en-US" sz="1000" dirty="0" smtClean="0">
                <a:solidFill>
                  <a:schemeClr val="bg1"/>
                </a:solidFill>
                <a:latin typeface="Arial Black" pitchFamily="34" charset="0"/>
                <a:hlinkClick r:id="rId3"/>
              </a:rPr>
              <a:t>http://www.letgodbetrue.com/sermons/pdf/bible-guidelines-for-effectual-prayer.pdf</a:t>
            </a:r>
            <a:r>
              <a:rPr lang="en-US" sz="1000" dirty="0" smtClean="0">
                <a:solidFill>
                  <a:schemeClr val="bg1"/>
                </a:solidFill>
                <a:latin typeface="Arial Black" pitchFamily="34" charset="0"/>
              </a:rPr>
              <a:t>.</a:t>
            </a:r>
          </a:p>
          <a:p>
            <a:pPr marL="0" indent="0" algn="just">
              <a:spcBef>
                <a:spcPts val="0"/>
              </a:spcBef>
              <a:buAutoNum type="arabicPeriod"/>
            </a:pPr>
            <a:endParaRPr lang="en-US" sz="1000" dirty="0" smtClean="0">
              <a:solidFill>
                <a:schemeClr val="bg1"/>
              </a:solidFill>
              <a:latin typeface="Arial Black" pitchFamily="34" charset="0"/>
            </a:endParaRPr>
          </a:p>
          <a:p>
            <a:pPr marL="0" indent="0" algn="just">
              <a:spcBef>
                <a:spcPts val="0"/>
              </a:spcBef>
              <a:buAutoNum type="arabicPeriod"/>
            </a:pPr>
            <a:r>
              <a:rPr lang="en-US" sz="1000" dirty="0" smtClean="0">
                <a:solidFill>
                  <a:schemeClr val="bg1"/>
                </a:solidFill>
                <a:latin typeface="Arial Black" pitchFamily="34" charset="0"/>
              </a:rPr>
              <a:t> Sermon, “Prayer Is a Priority,” … </a:t>
            </a:r>
            <a:r>
              <a:rPr lang="en-US" sz="1000" dirty="0" smtClean="0">
                <a:solidFill>
                  <a:schemeClr val="bg1"/>
                </a:solidFill>
                <a:latin typeface="Arial Black" pitchFamily="34" charset="0"/>
                <a:hlinkClick r:id="rId4"/>
              </a:rPr>
              <a:t>http://www.letgodbetrue.com/sermons/pdf/prayer-is-a-priority.pdf</a:t>
            </a:r>
            <a:r>
              <a:rPr lang="en-US" sz="1000" dirty="0" smtClean="0">
                <a:solidFill>
                  <a:schemeClr val="bg1"/>
                </a:solidFill>
                <a:latin typeface="Arial Black" pitchFamily="34" charset="0"/>
              </a:rPr>
              <a:t>.</a:t>
            </a:r>
          </a:p>
          <a:p>
            <a:pPr marL="0" indent="0" algn="just">
              <a:spcBef>
                <a:spcPts val="0"/>
              </a:spcBef>
              <a:buAutoNum type="arabicPeriod"/>
            </a:pPr>
            <a:endParaRPr lang="en-US" sz="1000" dirty="0" smtClean="0">
              <a:solidFill>
                <a:schemeClr val="bg1"/>
              </a:solidFill>
              <a:latin typeface="Arial Black" pitchFamily="34" charset="0"/>
            </a:endParaRPr>
          </a:p>
          <a:p>
            <a:pPr marL="0" indent="0" algn="just">
              <a:spcBef>
                <a:spcPts val="0"/>
              </a:spcBef>
              <a:buAutoNum type="arabicPeriod"/>
            </a:pPr>
            <a:r>
              <a:rPr lang="en-US" sz="1000" dirty="0" smtClean="0">
                <a:solidFill>
                  <a:schemeClr val="bg1"/>
                </a:solidFill>
                <a:latin typeface="Arial Black" pitchFamily="34" charset="0"/>
              </a:rPr>
              <a:t> Sermon, “Wrestling with God,” … </a:t>
            </a:r>
            <a:r>
              <a:rPr lang="en-US" sz="1000" dirty="0" smtClean="0">
                <a:solidFill>
                  <a:schemeClr val="bg1"/>
                </a:solidFill>
                <a:latin typeface="Arial Black" pitchFamily="34" charset="0"/>
                <a:hlinkClick r:id="rId5"/>
              </a:rPr>
              <a:t>http://www.letgodbetrue.com/sermons/pdf/wrestling-with-god.pdf</a:t>
            </a:r>
            <a:r>
              <a:rPr lang="en-US" sz="1000" dirty="0" smtClean="0">
                <a:solidFill>
                  <a:schemeClr val="bg1"/>
                </a:solidFill>
                <a:latin typeface="Arial Black" pitchFamily="34" charset="0"/>
              </a:rPr>
              <a:t>.</a:t>
            </a:r>
          </a:p>
          <a:p>
            <a:pPr marL="0" indent="0" algn="just">
              <a:spcBef>
                <a:spcPts val="0"/>
              </a:spcBef>
              <a:buAutoNum type="arabicPeriod"/>
            </a:pPr>
            <a:endParaRPr lang="en-US" sz="1000" dirty="0" smtClean="0">
              <a:solidFill>
                <a:schemeClr val="bg1"/>
              </a:solidFill>
              <a:latin typeface="Arial Black" pitchFamily="34" charset="0"/>
            </a:endParaRPr>
          </a:p>
          <a:p>
            <a:pPr marL="0" indent="0" algn="just">
              <a:spcBef>
                <a:spcPts val="0"/>
              </a:spcBef>
              <a:buAutoNum type="arabicPeriod"/>
            </a:pPr>
            <a:r>
              <a:rPr lang="en-US" sz="1000" dirty="0" smtClean="0">
                <a:solidFill>
                  <a:schemeClr val="bg1"/>
                </a:solidFill>
                <a:latin typeface="Arial Black" pitchFamily="34" charset="0"/>
              </a:rPr>
              <a:t> Sermon, “Faith Like a Mustard Seed,” … </a:t>
            </a:r>
            <a:r>
              <a:rPr lang="en-US" sz="1000" dirty="0" smtClean="0">
                <a:solidFill>
                  <a:schemeClr val="bg1"/>
                </a:solidFill>
                <a:latin typeface="Arial Black" pitchFamily="34" charset="0"/>
                <a:hlinkClick r:id="rId6"/>
              </a:rPr>
              <a:t>http://www.letgodbetrue.com/sermons/pdf/faith-like-a-mustard-seed.pdf</a:t>
            </a:r>
            <a:r>
              <a:rPr lang="en-US" sz="1000" dirty="0" smtClean="0">
                <a:solidFill>
                  <a:schemeClr val="bg1"/>
                </a:solidFill>
                <a:latin typeface="Arial Black" pitchFamily="34" charset="0"/>
              </a:rPr>
              <a:t>.</a:t>
            </a:r>
          </a:p>
          <a:p>
            <a:pPr marL="0" indent="0" algn="just">
              <a:spcBef>
                <a:spcPts val="0"/>
              </a:spcBef>
              <a:buAutoNum type="arabicPeriod"/>
            </a:pPr>
            <a:endParaRPr lang="en-US" sz="1000" dirty="0" smtClean="0">
              <a:solidFill>
                <a:schemeClr val="bg1"/>
              </a:solidFill>
              <a:latin typeface="Arial Black" pitchFamily="34" charset="0"/>
            </a:endParaRPr>
          </a:p>
          <a:p>
            <a:pPr marL="0" indent="0" algn="just">
              <a:spcBef>
                <a:spcPts val="0"/>
              </a:spcBef>
              <a:buAutoNum type="arabicPeriod"/>
            </a:pPr>
            <a:r>
              <a:rPr lang="en-US" sz="1000" dirty="0" smtClean="0">
                <a:solidFill>
                  <a:schemeClr val="bg1"/>
                </a:solidFill>
                <a:latin typeface="Arial Black" pitchFamily="34" charset="0"/>
              </a:rPr>
              <a:t> Sermon, “When Hopeless,” … </a:t>
            </a:r>
            <a:r>
              <a:rPr lang="en-US" sz="1000" dirty="0" smtClean="0">
                <a:solidFill>
                  <a:schemeClr val="bg1"/>
                </a:solidFill>
                <a:latin typeface="Arial Black" pitchFamily="34" charset="0"/>
                <a:hlinkClick r:id="rId7"/>
              </a:rPr>
              <a:t>http://www.letgodbetrue.com/sermons/pdf/when-things-seem-hopeless.pdf</a:t>
            </a:r>
            <a:r>
              <a:rPr lang="en-US" sz="1000" dirty="0" smtClean="0">
                <a:solidFill>
                  <a:schemeClr val="bg1"/>
                </a:solidFill>
                <a:latin typeface="Arial Black" pitchFamily="34" charset="0"/>
              </a:rPr>
              <a:t>.</a:t>
            </a:r>
          </a:p>
          <a:p>
            <a:pPr marL="0" indent="0" algn="just">
              <a:spcBef>
                <a:spcPts val="0"/>
              </a:spcBef>
              <a:buAutoNum type="arabicPeriod"/>
            </a:pPr>
            <a:endParaRPr lang="en-US" sz="1000" dirty="0" smtClean="0">
              <a:solidFill>
                <a:schemeClr val="bg1"/>
              </a:solidFill>
              <a:latin typeface="Arial Black" pitchFamily="34" charset="0"/>
            </a:endParaRPr>
          </a:p>
          <a:p>
            <a:pPr marL="0" indent="0" algn="just">
              <a:spcBef>
                <a:spcPts val="0"/>
              </a:spcBef>
              <a:buAutoNum type="arabicPeriod"/>
            </a:pPr>
            <a:r>
              <a:rPr lang="en-US" sz="1000" dirty="0" smtClean="0">
                <a:solidFill>
                  <a:schemeClr val="bg1"/>
                </a:solidFill>
                <a:latin typeface="Arial Black" pitchFamily="34" charset="0"/>
              </a:rPr>
              <a:t> Sermon, “Too Hard for God?” … </a:t>
            </a:r>
            <a:r>
              <a:rPr lang="en-US" sz="1000" dirty="0" smtClean="0">
                <a:solidFill>
                  <a:schemeClr val="bg1"/>
                </a:solidFill>
                <a:latin typeface="Arial Black" pitchFamily="34" charset="0"/>
                <a:hlinkClick r:id="rId8"/>
              </a:rPr>
              <a:t>http://www.letgodbetrue.com/sermons/pdf/is-anything-too-hard-for-the-lord.pdf</a:t>
            </a:r>
            <a:r>
              <a:rPr lang="en-US" sz="1000" dirty="0" smtClean="0">
                <a:solidFill>
                  <a:schemeClr val="bg1"/>
                </a:solidFill>
                <a:latin typeface="Arial Black" pitchFamily="34" charset="0"/>
              </a:rPr>
              <a:t>.</a:t>
            </a:r>
          </a:p>
          <a:p>
            <a:pPr marL="0" indent="0" algn="just">
              <a:spcBef>
                <a:spcPts val="0"/>
              </a:spcBef>
              <a:buAutoNum type="arabicPeriod"/>
            </a:pPr>
            <a:endParaRPr lang="en-US" sz="1000" dirty="0" smtClean="0">
              <a:solidFill>
                <a:schemeClr val="bg1"/>
              </a:solidFill>
              <a:latin typeface="Arial Black" pitchFamily="34" charset="0"/>
            </a:endParaRPr>
          </a:p>
          <a:p>
            <a:pPr marL="0" indent="0" algn="just">
              <a:spcBef>
                <a:spcPts val="0"/>
              </a:spcBef>
              <a:buAutoNum type="arabicPeriod"/>
            </a:pPr>
            <a:r>
              <a:rPr lang="en-US" sz="1000" dirty="0" smtClean="0">
                <a:solidFill>
                  <a:schemeClr val="bg1"/>
                </a:solidFill>
                <a:latin typeface="Arial Black" pitchFamily="34" charset="0"/>
              </a:rPr>
              <a:t> Sermon, “Against All Odds,” … </a:t>
            </a:r>
            <a:r>
              <a:rPr lang="en-US" sz="1000" dirty="0" smtClean="0">
                <a:solidFill>
                  <a:schemeClr val="bg1"/>
                </a:solidFill>
                <a:latin typeface="Arial Black" pitchFamily="34" charset="0"/>
                <a:hlinkClick r:id="rId9"/>
              </a:rPr>
              <a:t>http://www.letgodbetrue.com/sermons/pdf/against-all-odds.pdf</a:t>
            </a:r>
            <a:r>
              <a:rPr lang="en-US" sz="1000" dirty="0" smtClean="0">
                <a:solidFill>
                  <a:schemeClr val="bg1"/>
                </a:solidFill>
                <a:latin typeface="Arial Black" pitchFamily="34" charset="0"/>
              </a:rPr>
              <a:t>.</a:t>
            </a:r>
          </a:p>
          <a:p>
            <a:pPr marL="0" indent="0" algn="just">
              <a:spcBef>
                <a:spcPts val="0"/>
              </a:spcBef>
              <a:buAutoNum type="arabicPeriod"/>
            </a:pPr>
            <a:endParaRPr lang="en-US" sz="1000" dirty="0" smtClean="0">
              <a:solidFill>
                <a:schemeClr val="bg1"/>
              </a:solidFill>
              <a:latin typeface="Arial Black" pitchFamily="34" charset="0"/>
            </a:endParaRPr>
          </a:p>
          <a:p>
            <a:pPr marL="0" indent="0" algn="just">
              <a:spcBef>
                <a:spcPts val="0"/>
              </a:spcBef>
              <a:buAutoNum type="arabicPeriod"/>
            </a:pPr>
            <a:r>
              <a:rPr lang="en-US" sz="1000" dirty="0" smtClean="0">
                <a:solidFill>
                  <a:schemeClr val="bg1"/>
                </a:solidFill>
                <a:latin typeface="Arial Black" pitchFamily="34" charset="0"/>
              </a:rPr>
              <a:t> Nave’s Topical Bible on Prayer … </a:t>
            </a:r>
            <a:r>
              <a:rPr lang="en-US" sz="1000" dirty="0" smtClean="0">
                <a:solidFill>
                  <a:schemeClr val="bg1"/>
                </a:solidFill>
                <a:latin typeface="Arial Black" pitchFamily="34" charset="0"/>
                <a:hlinkClick r:id="rId10"/>
              </a:rPr>
              <a:t>http://www.biblestudytools.com/concordances/naves-topical-bible/prayer.html</a:t>
            </a:r>
            <a:r>
              <a:rPr lang="en-US" sz="1000" dirty="0" smtClean="0">
                <a:solidFill>
                  <a:schemeClr val="bg1"/>
                </a:solidFill>
                <a:latin typeface="Arial Black" pitchFamily="34" charset="0"/>
              </a:rPr>
              <a:t>.</a:t>
            </a:r>
          </a:p>
          <a:p>
            <a:pPr marL="0" indent="0" algn="just">
              <a:spcBef>
                <a:spcPts val="0"/>
              </a:spcBef>
              <a:buAutoNum type="arabicPeriod"/>
            </a:pPr>
            <a:endParaRPr lang="en-US" sz="1000" dirty="0" smtClean="0">
              <a:solidFill>
                <a:schemeClr val="bg1"/>
              </a:solidFill>
              <a:latin typeface="Arial Black" pitchFamily="34" charset="0"/>
            </a:endParaRPr>
          </a:p>
          <a:p>
            <a:pPr marL="0" indent="0" algn="just">
              <a:spcBef>
                <a:spcPts val="0"/>
              </a:spcBef>
              <a:buAutoNum type="arabicPeriod"/>
            </a:pPr>
            <a:r>
              <a:rPr lang="en-US" sz="1000" dirty="0" smtClean="0">
                <a:solidFill>
                  <a:schemeClr val="bg1"/>
                </a:solidFill>
                <a:latin typeface="Arial Black" pitchFamily="34" charset="0"/>
              </a:rPr>
              <a:t> The extensive sermon outline, “The Bible and Prayer,” is not yet in e-format for Internet or email delivery but may be obtained from the author or source of this slide show.</a:t>
            </a:r>
          </a:p>
          <a:p>
            <a:pPr marL="0" indent="0" algn="just">
              <a:spcBef>
                <a:spcPts val="0"/>
              </a:spcBef>
              <a:buAutoNum type="arabicPeriod"/>
            </a:pPr>
            <a:endParaRPr lang="en-US" sz="1000" dirty="0" smtClean="0">
              <a:solidFill>
                <a:schemeClr val="bg1"/>
              </a:solidFill>
              <a:latin typeface="Arial Black" pitchFamily="34" charset="0"/>
            </a:endParaRPr>
          </a:p>
          <a:p>
            <a:pPr marL="0" indent="0" algn="just">
              <a:spcBef>
                <a:spcPts val="0"/>
              </a:spcBef>
              <a:buAutoNum type="arabicPeriod"/>
            </a:pPr>
            <a:endParaRPr lang="en-US" sz="1000" dirty="0" smtClean="0">
              <a:solidFill>
                <a:schemeClr val="bg1"/>
              </a:solidFill>
              <a:latin typeface="Arial Black" pitchFamily="34" charset="0"/>
            </a:endParaRPr>
          </a:p>
          <a:p>
            <a:pPr marL="514350" indent="-514350" algn="just">
              <a:spcBef>
                <a:spcPts val="0"/>
              </a:spcBef>
              <a:buAutoNum type="arabicPeriod"/>
            </a:pPr>
            <a:endParaRPr lang="en-US" sz="2800" dirty="0" smtClean="0">
              <a:solidFill>
                <a:schemeClr val="bg1"/>
              </a:solidFill>
              <a:latin typeface="Arial Black" pitchFamily="34" charset="0"/>
            </a:endParaRPr>
          </a:p>
          <a:p>
            <a:pPr marL="514350" indent="-514350" algn="just">
              <a:spcBef>
                <a:spcPts val="0"/>
              </a:spcBef>
              <a:buNone/>
            </a:pPr>
            <a:endParaRPr lang="en-US" sz="2800" dirty="0">
              <a:solidFill>
                <a:schemeClr val="bg1"/>
              </a:solidFill>
              <a:latin typeface="Arial Black" pitchFamily="34" charset="0"/>
            </a:endParaRPr>
          </a:p>
          <a:p>
            <a:pPr marL="514350" indent="-514350" algn="just">
              <a:spcBef>
                <a:spcPts val="0"/>
              </a:spcBef>
              <a:buAutoNum type="arabicPeriod"/>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ox(i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ox(in)">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ox(in)">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box(in)">
                                      <p:cBhvr>
                                        <p:cTn id="32" dur="500"/>
                                        <p:tgtEl>
                                          <p:spTgt spid="3">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animEffect transition="in" filter="box(in)">
                                      <p:cBhvr>
                                        <p:cTn id="37" dur="500"/>
                                        <p:tgtEl>
                                          <p:spTgt spid="3">
                                            <p:txEl>
                                              <p:pRg st="12" end="1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
                                            <p:txEl>
                                              <p:pRg st="14" end="14"/>
                                            </p:txEl>
                                          </p:spTgt>
                                        </p:tgtEl>
                                        <p:attrNameLst>
                                          <p:attrName>style.visibility</p:attrName>
                                        </p:attrNameLst>
                                      </p:cBhvr>
                                      <p:to>
                                        <p:strVal val="visible"/>
                                      </p:to>
                                    </p:set>
                                    <p:animEffect transition="in" filter="box(in)">
                                      <p:cBhvr>
                                        <p:cTn id="42" dur="500"/>
                                        <p:tgtEl>
                                          <p:spTgt spid="3">
                                            <p:txEl>
                                              <p:pRg st="14" end="1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3">
                                            <p:txEl>
                                              <p:pRg st="16" end="16"/>
                                            </p:txEl>
                                          </p:spTgt>
                                        </p:tgtEl>
                                        <p:attrNameLst>
                                          <p:attrName>style.visibility</p:attrName>
                                        </p:attrNameLst>
                                      </p:cBhvr>
                                      <p:to>
                                        <p:strVal val="visible"/>
                                      </p:to>
                                    </p:set>
                                    <p:animEffect transition="in" filter="box(in)">
                                      <p:cBhvr>
                                        <p:cTn id="47" dur="500"/>
                                        <p:tgtEl>
                                          <p:spTgt spid="3">
                                            <p:txEl>
                                              <p:pRg st="16" end="1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3">
                                            <p:txEl>
                                              <p:pRg st="18" end="18"/>
                                            </p:txEl>
                                          </p:spTgt>
                                        </p:tgtEl>
                                        <p:attrNameLst>
                                          <p:attrName>style.visibility</p:attrName>
                                        </p:attrNameLst>
                                      </p:cBhvr>
                                      <p:to>
                                        <p:strVal val="visible"/>
                                      </p:to>
                                    </p:set>
                                    <p:animEffect transition="in" filter="box(in)">
                                      <p:cBhvr>
                                        <p:cTn id="52" dur="500"/>
                                        <p:tgtEl>
                                          <p:spTgt spid="3">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Matthew 6:7-8</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lgn="just">
              <a:spcBef>
                <a:spcPts val="0"/>
              </a:spcBef>
              <a:buNone/>
            </a:pPr>
            <a:r>
              <a:rPr lang="en-US" sz="2800" dirty="0" smtClean="0">
                <a:solidFill>
                  <a:schemeClr val="bg1"/>
                </a:solidFill>
                <a:latin typeface="Arial Black" pitchFamily="34" charset="0"/>
              </a:rPr>
              <a:t>7  But when ye pray, use not vain repetitions, as the heathen do: for they think that they shall be heard for their much speaking.</a:t>
            </a:r>
          </a:p>
          <a:p>
            <a:pPr marL="0" indent="0" algn="just">
              <a:spcBef>
                <a:spcPts val="0"/>
              </a:spcBef>
              <a:buNone/>
            </a:pPr>
            <a:r>
              <a:rPr lang="en-US" sz="2800" dirty="0" smtClean="0">
                <a:solidFill>
                  <a:schemeClr val="bg1"/>
                </a:solidFill>
                <a:latin typeface="Arial Black" pitchFamily="34" charset="0"/>
              </a:rPr>
              <a:t>8  </a:t>
            </a:r>
            <a:r>
              <a:rPr lang="en-US" sz="2800" dirty="0" smtClean="0">
                <a:solidFill>
                  <a:srgbClr val="FF0000"/>
                </a:solidFill>
                <a:latin typeface="Arial Black" pitchFamily="34" charset="0"/>
              </a:rPr>
              <a:t>Be not ye therefore like unto them: </a:t>
            </a:r>
            <a:r>
              <a:rPr lang="en-US" sz="2800" dirty="0" smtClean="0">
                <a:solidFill>
                  <a:schemeClr val="bg1"/>
                </a:solidFill>
                <a:latin typeface="Arial Black" pitchFamily="34" charset="0"/>
              </a:rPr>
              <a:t>for your Father knoweth what things ye have need of, before ye ask him.</a:t>
            </a:r>
          </a:p>
          <a:p>
            <a:pPr marL="0" indent="0">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Matthew 6:7-8</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lgn="just">
              <a:spcBef>
                <a:spcPts val="0"/>
              </a:spcBef>
              <a:buNone/>
            </a:pPr>
            <a:r>
              <a:rPr lang="en-US" sz="2800" dirty="0" smtClean="0">
                <a:solidFill>
                  <a:schemeClr val="bg1"/>
                </a:solidFill>
                <a:latin typeface="Arial Black" pitchFamily="34" charset="0"/>
              </a:rPr>
              <a:t>7  But when ye pray, use not vain repetitions, as the heathen do: for they think that they shall be heard for their much speaking.</a:t>
            </a:r>
          </a:p>
          <a:p>
            <a:pPr marL="0" indent="0" algn="just">
              <a:spcBef>
                <a:spcPts val="0"/>
              </a:spcBef>
              <a:buNone/>
            </a:pPr>
            <a:r>
              <a:rPr lang="en-US" sz="2800" dirty="0" smtClean="0">
                <a:solidFill>
                  <a:schemeClr val="bg1"/>
                </a:solidFill>
                <a:latin typeface="Arial Black" pitchFamily="34" charset="0"/>
              </a:rPr>
              <a:t>8  Be not ye therefore like unto them: </a:t>
            </a:r>
            <a:r>
              <a:rPr lang="en-US" sz="2800" dirty="0" smtClean="0">
                <a:solidFill>
                  <a:srgbClr val="FF0000"/>
                </a:solidFill>
                <a:latin typeface="Arial Black" pitchFamily="34" charset="0"/>
              </a:rPr>
              <a:t>for your Father knoweth what things ye have need of, before ye ask him.</a:t>
            </a:r>
          </a:p>
          <a:p>
            <a:pPr marL="0" indent="0">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1999"/>
          </a:xfrm>
        </p:spPr>
        <p:txBody>
          <a:bodyPr>
            <a:normAutofit fontScale="90000"/>
          </a:bodyPr>
          <a:lstStyle/>
          <a:p>
            <a:r>
              <a:rPr lang="en-US" dirty="0" smtClean="0">
                <a:solidFill>
                  <a:schemeClr val="bg1"/>
                </a:solidFill>
                <a:latin typeface="Arial Black" pitchFamily="34" charset="0"/>
              </a:rPr>
              <a:t>Matthew 6:9-13</a:t>
            </a:r>
            <a:endParaRPr lang="en-US" dirty="0">
              <a:solidFill>
                <a:schemeClr val="bg1"/>
              </a:solidFill>
              <a:latin typeface="Arial Black" pitchFamily="34" charset="0"/>
            </a:endParaRPr>
          </a:p>
        </p:txBody>
      </p:sp>
      <p:sp>
        <p:nvSpPr>
          <p:cNvPr id="3" name="Content Placeholder 2"/>
          <p:cNvSpPr>
            <a:spLocks noGrp="1"/>
          </p:cNvSpPr>
          <p:nvPr>
            <p:ph idx="1"/>
          </p:nvPr>
        </p:nvSpPr>
        <p:spPr>
          <a:xfrm>
            <a:off x="457200" y="1295400"/>
            <a:ext cx="8229600" cy="5029200"/>
          </a:xfrm>
        </p:spPr>
        <p:txBody>
          <a:bodyPr>
            <a:normAutofit lnSpcReduction="10000"/>
          </a:bodyPr>
          <a:lstStyle/>
          <a:p>
            <a:pPr marL="0" indent="0" algn="just">
              <a:spcBef>
                <a:spcPts val="0"/>
              </a:spcBef>
              <a:buNone/>
            </a:pPr>
            <a:r>
              <a:rPr lang="en-US" sz="2800" dirty="0" smtClean="0">
                <a:solidFill>
                  <a:schemeClr val="bg1"/>
                </a:solidFill>
                <a:latin typeface="Arial Black" pitchFamily="34" charset="0"/>
              </a:rPr>
              <a:t>9  </a:t>
            </a:r>
            <a:r>
              <a:rPr lang="en-US" sz="2800" dirty="0" smtClean="0">
                <a:solidFill>
                  <a:srgbClr val="FF0000"/>
                </a:solidFill>
                <a:latin typeface="Arial Black" pitchFamily="34" charset="0"/>
              </a:rPr>
              <a:t>After this manner therefore pray ye: </a:t>
            </a:r>
            <a:r>
              <a:rPr lang="en-US" sz="2800" dirty="0" smtClean="0">
                <a:solidFill>
                  <a:schemeClr val="bg1"/>
                </a:solidFill>
                <a:latin typeface="Arial Black" pitchFamily="34" charset="0"/>
              </a:rPr>
              <a:t>Our Father which art in heaven, Hallowed be thy name.</a:t>
            </a:r>
          </a:p>
          <a:p>
            <a:pPr marL="0" indent="0" algn="just">
              <a:spcBef>
                <a:spcPts val="0"/>
              </a:spcBef>
              <a:buNone/>
            </a:pPr>
            <a:r>
              <a:rPr lang="en-US" sz="2800" dirty="0" smtClean="0">
                <a:solidFill>
                  <a:schemeClr val="bg1"/>
                </a:solidFill>
                <a:latin typeface="Arial Black" pitchFamily="34" charset="0"/>
              </a:rPr>
              <a:t>10  Thy kingdom come. Thy will be done in earth, as it is in heaven.</a:t>
            </a:r>
          </a:p>
          <a:p>
            <a:pPr marL="0" indent="0" algn="just">
              <a:spcBef>
                <a:spcPts val="0"/>
              </a:spcBef>
              <a:buNone/>
            </a:pPr>
            <a:r>
              <a:rPr lang="en-US" sz="2800" dirty="0" smtClean="0">
                <a:solidFill>
                  <a:schemeClr val="bg1"/>
                </a:solidFill>
                <a:latin typeface="Arial Black" pitchFamily="34" charset="0"/>
              </a:rPr>
              <a:t>11  Give us this day our daily bread.</a:t>
            </a:r>
          </a:p>
          <a:p>
            <a:pPr marL="0" indent="0" algn="just">
              <a:spcBef>
                <a:spcPts val="0"/>
              </a:spcBef>
              <a:buNone/>
            </a:pPr>
            <a:r>
              <a:rPr lang="en-US" sz="2800" dirty="0" smtClean="0">
                <a:solidFill>
                  <a:schemeClr val="bg1"/>
                </a:solidFill>
                <a:latin typeface="Arial Black" pitchFamily="34" charset="0"/>
              </a:rPr>
              <a:t>12 And forgive us our debts, as we forgive our debtors.</a:t>
            </a:r>
          </a:p>
          <a:p>
            <a:pPr marL="0" indent="0" algn="just">
              <a:spcBef>
                <a:spcPts val="0"/>
              </a:spcBef>
              <a:buNone/>
            </a:pPr>
            <a:r>
              <a:rPr lang="en-US" sz="2800" dirty="0" smtClean="0">
                <a:solidFill>
                  <a:schemeClr val="bg1"/>
                </a:solidFill>
                <a:latin typeface="Arial Black" pitchFamily="34" charset="0"/>
              </a:rPr>
              <a:t>13  And lead us not into temptation, but deliver us from evil: For thine is the kingdom, and the power, and the glory, for ever. Amen.</a:t>
            </a:r>
          </a:p>
          <a:p>
            <a:pPr marL="0" indent="0">
              <a:spcBef>
                <a:spcPts val="0"/>
              </a:spcBef>
              <a:buNone/>
            </a:pPr>
            <a:endParaRPr lang="en-US" sz="2800" dirty="0">
              <a:solidFill>
                <a:schemeClr val="bg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518</TotalTime>
  <Words>6052</Words>
  <Application>Microsoft Macintosh PowerPoint</Application>
  <PresentationFormat>On-screen Show (4:3)</PresentationFormat>
  <Paragraphs>364</Paragraphs>
  <Slides>67</Slides>
  <Notes>0</Notes>
  <HiddenSlides>0</HiddenSlides>
  <MMClips>0</MMClips>
  <ScaleCrop>false</ScaleCrop>
  <HeadingPairs>
    <vt:vector size="4" baseType="variant">
      <vt:variant>
        <vt:lpstr>Theme</vt:lpstr>
      </vt:variant>
      <vt:variant>
        <vt:i4>1</vt:i4>
      </vt:variant>
      <vt:variant>
        <vt:lpstr>Slide Titles</vt:lpstr>
      </vt:variant>
      <vt:variant>
        <vt:i4>67</vt:i4>
      </vt:variant>
    </vt:vector>
  </HeadingPairs>
  <TitlesOfParts>
    <vt:vector size="68" baseType="lpstr">
      <vt:lpstr>Office Theme</vt:lpstr>
      <vt:lpstr>PowerPoint Presentation</vt:lpstr>
      <vt:lpstr>Romans 8:26-27</vt:lpstr>
      <vt:lpstr>Romans 8:26-27</vt:lpstr>
      <vt:lpstr>Matthew 6:7-8</vt:lpstr>
      <vt:lpstr>Matthew 6:7-8</vt:lpstr>
      <vt:lpstr>Matthew 6:7-8</vt:lpstr>
      <vt:lpstr>Matthew 6:7-8</vt:lpstr>
      <vt:lpstr>Matthew 6:7-8</vt:lpstr>
      <vt:lpstr>Matthew 6:9-13</vt:lpstr>
      <vt:lpstr>Matthew 6:9-13</vt:lpstr>
      <vt:lpstr>Matthew 6:9-13</vt:lpstr>
      <vt:lpstr>Matthew 6:9-13</vt:lpstr>
      <vt:lpstr>Matthew 6:9-13</vt:lpstr>
      <vt:lpstr>Matthew 6:9-13</vt:lpstr>
      <vt:lpstr>Matthew 6:9-13</vt:lpstr>
      <vt:lpstr>Matthew 6:9-13</vt:lpstr>
      <vt:lpstr>The Lord’s Prayer</vt:lpstr>
      <vt:lpstr>Jabez’ Prayer Requests</vt:lpstr>
      <vt:lpstr>Jabez’ Prayer Requests</vt:lpstr>
      <vt:lpstr>Jabez’ Prayer Requests</vt:lpstr>
      <vt:lpstr>Jabez’ Prayer Requests</vt:lpstr>
      <vt:lpstr>David’s Prayer Requests</vt:lpstr>
      <vt:lpstr>David’s Prayer Requests</vt:lpstr>
      <vt:lpstr>David’s Prayer Requests</vt:lpstr>
      <vt:lpstr>David’s Prayer Requests</vt:lpstr>
      <vt:lpstr>David’s Prayer Requests</vt:lpstr>
      <vt:lpstr>David’s Prayer Requests</vt:lpstr>
      <vt:lpstr>David’s Prayer Requests</vt:lpstr>
      <vt:lpstr>David’s Prayer Requests</vt:lpstr>
      <vt:lpstr>David’s Prayer Requests</vt:lpstr>
      <vt:lpstr>David’s Prayer Requests</vt:lpstr>
      <vt:lpstr>David’s Prayer Requests</vt:lpstr>
      <vt:lpstr>David’s Prayer Requests</vt:lpstr>
      <vt:lpstr>David’s Prayer Requests</vt:lpstr>
      <vt:lpstr>Solomon, James, &amp; Agur</vt:lpstr>
      <vt:lpstr>Solomon, James, &amp; Agur</vt:lpstr>
      <vt:lpstr>Solomon, James, &amp; Agur</vt:lpstr>
      <vt:lpstr>Solomon, James, &amp; Agur</vt:lpstr>
      <vt:lpstr>Solomon, James, &amp; Agur</vt:lpstr>
      <vt:lpstr>Jesus’ Prayer Requests</vt:lpstr>
      <vt:lpstr>Jesus’ Prayer Requests</vt:lpstr>
      <vt:lpstr>Jesus’ Prayer Requests</vt:lpstr>
      <vt:lpstr>Jesus’ Prayer Requests</vt:lpstr>
      <vt:lpstr>Jesus’ Prayer Requests</vt:lpstr>
      <vt:lpstr>Paul’s Prayer Requests</vt:lpstr>
      <vt:lpstr>Paul’s Prayer Requests</vt:lpstr>
      <vt:lpstr>Paul’s Prayer Requests</vt:lpstr>
      <vt:lpstr>Paul’s Prayer Requests</vt:lpstr>
      <vt:lpstr>Paul’s Prayer Requests</vt:lpstr>
      <vt:lpstr>Paul’s Prayer Requests</vt:lpstr>
      <vt:lpstr>Paul’s Prayer Requests</vt:lpstr>
      <vt:lpstr>Paul’s Prayer Requests</vt:lpstr>
      <vt:lpstr>Paul’s Prayer Requests</vt:lpstr>
      <vt:lpstr>Paul’s Prayer Requests</vt:lpstr>
      <vt:lpstr>Paul’s Prayer Requests</vt:lpstr>
      <vt:lpstr>Paul’s Prayer Requests</vt:lpstr>
      <vt:lpstr>Paul’s Prayer Requests</vt:lpstr>
      <vt:lpstr>Paul’s Prayer Requests</vt:lpstr>
      <vt:lpstr>Paul’s Prayer Requests</vt:lpstr>
      <vt:lpstr>Paul’s Prayer Requests</vt:lpstr>
      <vt:lpstr>Paul’s Prayer Requests</vt:lpstr>
      <vt:lpstr>Paul’s Prayer Requests</vt:lpstr>
      <vt:lpstr>Paul’s Prayer Requests</vt:lpstr>
      <vt:lpstr>Paul’s Prayer Requests</vt:lpstr>
      <vt:lpstr>Paul’s Prayer Requests</vt:lpstr>
      <vt:lpstr>Paul’s Prayer Requests</vt:lpstr>
      <vt:lpstr>For Further Study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Matt Jones</cp:lastModifiedBy>
  <cp:revision>55</cp:revision>
  <dcterms:created xsi:type="dcterms:W3CDTF">2011-03-02T13:12:28Z</dcterms:created>
  <dcterms:modified xsi:type="dcterms:W3CDTF">2019-03-19T16:25:34Z</dcterms:modified>
</cp:coreProperties>
</file>