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5" r:id="rId10"/>
    <p:sldId id="261" r:id="rId11"/>
    <p:sldId id="280" r:id="rId12"/>
    <p:sldId id="286" r:id="rId13"/>
    <p:sldId id="281" r:id="rId14"/>
    <p:sldId id="282" r:id="rId15"/>
    <p:sldId id="283" r:id="rId16"/>
    <p:sldId id="272" r:id="rId17"/>
    <p:sldId id="266" r:id="rId18"/>
    <p:sldId id="267" r:id="rId19"/>
    <p:sldId id="268" r:id="rId20"/>
    <p:sldId id="269" r:id="rId21"/>
    <p:sldId id="271" r:id="rId22"/>
    <p:sldId id="270" r:id="rId23"/>
    <p:sldId id="284" r:id="rId24"/>
    <p:sldId id="275" r:id="rId25"/>
    <p:sldId id="276" r:id="rId26"/>
    <p:sldId id="273" r:id="rId27"/>
    <p:sldId id="274" r:id="rId28"/>
    <p:sldId id="277" r:id="rId29"/>
    <p:sldId id="278" r:id="rId30"/>
    <p:sldId id="279" r:id="rId31"/>
    <p:sldId id="285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235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DBBE-7D96-4FD0-A29E-140CC4911202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9AEE-2CF0-46B3-92AE-3851B240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godbetrue.com/proverbs/21_17.htm" TargetMode="External"/><Relationship Id="rId4" Type="http://schemas.openxmlformats.org/officeDocument/2006/relationships/hyperlink" Target="http://www.letgodbetrue.com/proverbs/21_20.htm" TargetMode="External"/><Relationship Id="rId5" Type="http://schemas.openxmlformats.org/officeDocument/2006/relationships/hyperlink" Target="http://www.letgodbetrue.com/proverbs/11_16.htm" TargetMode="External"/><Relationship Id="rId6" Type="http://schemas.openxmlformats.org/officeDocument/2006/relationships/hyperlink" Target="http://www.letgodbetrue.com/proverbs/06_08.htm" TargetMode="External"/><Relationship Id="rId7" Type="http://schemas.openxmlformats.org/officeDocument/2006/relationships/hyperlink" Target="http://www.letgodbetrue.com/proverbs/30_25.htm" TargetMode="External"/><Relationship Id="rId8" Type="http://schemas.openxmlformats.org/officeDocument/2006/relationships/hyperlink" Target="http://www.letgodbetrue.com/proverbs/22_07.htm" TargetMode="External"/><Relationship Id="rId9" Type="http://schemas.openxmlformats.org/officeDocument/2006/relationships/hyperlink" Target="http://www.letgodbetrue.com/sermons/pdf/two-financial-concern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tgodbetrue.com/sermons/pdf/bible-economics-86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A Penny Saved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32" t="10731" r="20972" b="10127"/>
          <a:stretch>
            <a:fillRect/>
          </a:stretch>
        </p:blipFill>
        <p:spPr bwMode="auto">
          <a:xfrm>
            <a:off x="1828800" y="17526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“Go to the ant, thou sluggard; consider her ways, and be wise …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Provideth her meat in the summer,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and gathereth her food in the harvest” (Prov 6:6-8).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4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“There be four things which are little upon the earth, but they are exceeding wise: The ants are a people not strong,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yet they prepare their meat in the summer”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(Prov 30:24-25).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“He that loveth pleasure shall be a poor man: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he that loveth wine and oil shall not be rich.”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Proverbs 21:17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4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“There is treasure to be desired and oil in the dwelling of the wise;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but a foolish man spendeth it up.”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Proverbs 21:20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“He also that is slothful in his work is brother to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him that is a great waster.”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Proverbs 18:9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Spending can make you like a sluggard!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Why earn it, just to blow it by spending?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“…Strong men retain riches”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(Pr 11:16).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“And that ye study to be quiet, and to do your own business, and to work with your own hands, as we commanded you; That ye may walk honestly toward them that are without,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and that ye may have lack of nothing”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(I Thess 4:11-12).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Let him that stole steal no more: but rather let him labour, working with his hands the thing which is good,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that he may have to give to him that needeth.”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Ephesians 4:28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“The LORD shall open unto thee his good treasure, the heaven to give the rain unto thy land in his season, and to bless all the work of thine hand: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and thou shalt lend unto many nations, and thou shalt not borrow”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(Deut 28:12).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“And the LORD shall make thee the head, and not the tail;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and thou shalt be above only, and thou shalt not be beneath” (Deut 28:13)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“The rich ruleth over the poor, and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the borrower is servant to the lender.”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Proverbs 22:7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“Art thou called being a servant? care not for it: but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if thou mayest be made free, use it rather 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… Ye are bought with a price;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be not ye the servants of men.”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I Corinthians 7:21-23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Arial Black" pitchFamily="34" charset="0"/>
              </a:rPr>
              <a:t>A Penny Saved</a:t>
            </a:r>
            <a:endParaRPr lang="en-US" sz="6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32" t="10731" r="20972" b="10127"/>
          <a:stretch>
            <a:fillRect/>
          </a:stretch>
        </p:blipFill>
        <p:spPr bwMode="auto">
          <a:xfrm>
            <a:off x="1828800" y="17526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Benjamin Franklin</a:t>
            </a:r>
            <a:b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1706-1790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7" t="3704" r="2146"/>
          <a:stretch>
            <a:fillRect/>
          </a:stretch>
        </p:blipFill>
        <p:spPr bwMode="auto">
          <a:xfrm>
            <a:off x="2438400" y="2286000"/>
            <a:ext cx="4267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Benjamin Franklin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“A penny saved is a penny earned.”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Not spending a penny is like earning one.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The choice not to spend is one to earn.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 penny foolishly spent is earnings lost.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 penny not spent is income to yourself.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Benjamin Franklin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“A penny saved is a penny earned.”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Ben was a religious skeptic and scorner.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There is no reason to see him a believer.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His penny saying is good, far as it goes.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There is more for Christians to consider.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give to Him or not?</a:t>
            </a:r>
          </a:p>
          <a:p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live within your income?</a:t>
            </a:r>
          </a:p>
          <a:p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limit your expenses to save?</a:t>
            </a:r>
          </a:p>
          <a:p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have extra to give to others?</a:t>
            </a:r>
          </a:p>
          <a:p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live in debt due to spending?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The First Use of Income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Pay God First 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(10%)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God expects and deserves firstfruits.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He does not get leftovers, or you sin.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save a penny by not spending it …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… </a:t>
            </a:r>
            <a:r>
              <a:rPr lang="en-US" sz="2800" i="1" dirty="0" smtClean="0">
                <a:solidFill>
                  <a:srgbClr val="000000"/>
                </a:solidFill>
                <a:latin typeface="Arial Black" pitchFamily="34" charset="0"/>
              </a:rPr>
              <a:t>you have earned 1.11 pennies.</a:t>
            </a:r>
            <a:endParaRPr lang="en-US" sz="2800" i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The First Use of Income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Pay God First 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(10%)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You must earn 1.11 pennies to have one.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Your first use is giving God 10% (.11).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Earning 1.11 … giving .11 … leaves 1.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Spending must be grossed up for giving.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The Second Use of Income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Pay Yourself Second 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(10%)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God expects you to save systematically.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So we save conscientiously, off the top.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save a penny by not spending it …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… </a:t>
            </a:r>
            <a:r>
              <a:rPr lang="en-US" sz="2800" i="1" dirty="0" smtClean="0">
                <a:solidFill>
                  <a:srgbClr val="000000"/>
                </a:solidFill>
                <a:latin typeface="Arial Black" pitchFamily="34" charset="0"/>
              </a:rPr>
              <a:t>you have earned 1.11 pennies.</a:t>
            </a:r>
            <a:endParaRPr lang="en-US" sz="2800" i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The Second Use of Income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Pay Yourself Second 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(10%)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You must earn 1.11 pennies to have one.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Your second use is saving 10% (.11).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Earning 1.11 … saving .11 … leaves 1.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Spending must be grossed up for saving.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The Third Use of Income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Pay Caesar Third 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(25%)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God commands you to support Caesar.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He takes it off the top without asking.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save a penny by not spending it …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… </a:t>
            </a:r>
            <a:r>
              <a:rPr lang="en-US" sz="2800" i="1" dirty="0" smtClean="0">
                <a:solidFill>
                  <a:srgbClr val="000000"/>
                </a:solidFill>
                <a:latin typeface="Arial Black" pitchFamily="34" charset="0"/>
              </a:rPr>
              <a:t>you have earned 1.33 pennies.</a:t>
            </a:r>
            <a:endParaRPr lang="en-US" sz="2800" i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The Fourth Use of Income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Pay Living Expenses Next 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(50%)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God commands you to pay all your bills.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not, bad things happen everywhere.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save a penny by not spending it …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… </a:t>
            </a:r>
            <a:r>
              <a:rPr lang="en-US" sz="2800" i="1" dirty="0" smtClean="0">
                <a:solidFill>
                  <a:srgbClr val="000000"/>
                </a:solidFill>
                <a:latin typeface="Arial Black" pitchFamily="34" charset="0"/>
              </a:rPr>
              <a:t>you have earned 2.00 pennies.</a:t>
            </a:r>
            <a:endParaRPr lang="en-US" sz="2800" i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Can You Add Pennies?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A penny after giving and saving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 penny saved after giving is worth 1.11.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 penny saved after saving is worth 1.11.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 penny saved after both is worth 1.24!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You must earn 1.24 pennies to have one.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Look at a Full Budget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	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Giving			10%	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	Saving			10%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	Taxes			25%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	Living			50%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Discretionary		</a:t>
            </a:r>
            <a:r>
              <a:rPr lang="en-US" sz="2800" u="sng" dirty="0" smtClean="0">
                <a:solidFill>
                  <a:srgbClr val="FF0000"/>
                </a:solidFill>
                <a:latin typeface="Arial Black" pitchFamily="34" charset="0"/>
              </a:rPr>
              <a:t>  5%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u="sng" dirty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Total		       100%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Or Look at it This Way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	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Giving			10%	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	Saving			10%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	Taxes			25%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	Living			</a:t>
            </a:r>
            <a:r>
              <a:rPr lang="en-US" sz="2800" u="sng" dirty="0" smtClean="0">
                <a:solidFill>
                  <a:srgbClr val="000000"/>
                </a:solidFill>
                <a:latin typeface="Arial Black" pitchFamily="34" charset="0"/>
              </a:rPr>
              <a:t>50%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u="sng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Discretionary 	  5%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u="sng" dirty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	</a:t>
            </a: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95% of Income Is Spent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	</a:t>
            </a: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do not spend a discretionary penny, it is equal to earning 20 pennies!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spend a discretionary penny, then it is like taking 20 pennies from income.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Anything done with discretionary pennies has an effect 20 times on your income.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u="sng" dirty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	</a:t>
            </a: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“Will a man rob God? Yet ye have robbed me. But ye say, Wherein have we robbed thee? In tithes and offerings. Ye are cursed with a curse: for ye have robbed me, even this whole nation.”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Malachi 3:8-9</a:t>
            </a:r>
          </a:p>
          <a:p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Your Multiplier is 20 Times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For Example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u="sng" dirty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You want to buy a $100 cell phone.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buy it, you used $2000 of income.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save it, you find $2000 of income.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It will take $2000 of income to pay for it.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Can You Cut Expenses?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It is cost of high living that gets most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Do you spend money like Uncle Sam?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Shop less. Buy only what is needed.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lacking discipline, cut up credit cards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Do not be too proud to buy used anything</a:t>
            </a: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Can You Cut Expenses?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Vacations are only for those with savings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Eating out is an extravagant waste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Vehicle for non-working person is costly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Convenience foods cost you per pound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Cell phone a necessity? Hardly!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Can You Cut Expenses?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Every time you turn ignition you spend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Raise or lower temperature by season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Split a meal out – it can help two ways!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If you cannot pay cash for it, forget it!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Fight “sales” – do you need the savings?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Cost-Cutting Is Important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 give to God liberally at all times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 live easily within your means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 always save and be wise for future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 have extra to give to others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 be free as the head and not the tail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 simplify your life for godly peace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 protect against the coming trouble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ctr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For Further Study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Bible Economics … 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2"/>
              </a:rPr>
              <a:t>http://www.letgodbetrue.com/sermons/pdf/bible-economics-86.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2"/>
              </a:rPr>
              <a:t>pdf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Proverbs 21:17 … 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3"/>
              </a:rPr>
              <a:t>http://www.letgodbetrue.com/proverbs/21_17.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3"/>
              </a:rPr>
              <a:t>htm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Proverbs 21:20 … 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4"/>
              </a:rPr>
              <a:t>http://www.letgodbetrue.com/proverbs/21_20.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4"/>
              </a:rPr>
              <a:t>htm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Proverbs 11:16 … 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5"/>
              </a:rPr>
              <a:t>http://www.letgodbetrue.com/proverbs/11_16.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5"/>
              </a:rPr>
              <a:t>htm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Proverbs 6:8 … 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6"/>
              </a:rPr>
              <a:t>http://www.letgodbetrue.com/proverbs/06_08.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6"/>
              </a:rPr>
              <a:t>htm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Proverbs 30:25 … 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7"/>
              </a:rPr>
              <a:t>http://www.letgodbetrue.com/proverbs/30_25.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7"/>
              </a:rPr>
              <a:t>htm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Proverbs 22:7 … 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8"/>
              </a:rPr>
              <a:t>http://www.letgodbetrue.com/proverbs/22_07.</a:t>
            </a:r>
            <a:r>
              <a:rPr lang="en-US" sz="1200" dirty="0" smtClean="0">
                <a:solidFill>
                  <a:srgbClr val="FF9900"/>
                </a:solidFill>
                <a:latin typeface="Arial Black" pitchFamily="34" charset="0"/>
                <a:hlinkClick r:id="rId8"/>
              </a:rPr>
              <a:t>htm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Two Financial Concerns … </a:t>
            </a:r>
            <a:r>
              <a:rPr lang="en-US" sz="900" dirty="0" smtClean="0">
                <a:solidFill>
                  <a:srgbClr val="FF9900"/>
                </a:solidFill>
                <a:latin typeface="Arial Black" pitchFamily="34" charset="0"/>
                <a:hlinkClick r:id="rId9"/>
              </a:rPr>
              <a:t>http://www.letgodbetrue.com/sermons/pdf/two-financial-concerns.pdf</a:t>
            </a:r>
            <a:r>
              <a:rPr lang="en-US" sz="9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ctr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  <a:t>www.LetGodBeTrue.com</a:t>
            </a: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12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ctr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lvl="8" algn="just">
              <a:spcBef>
                <a:spcPts val="0"/>
              </a:spcBef>
              <a:buNone/>
            </a:pPr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“Will a man rob God?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Yet ye have robbed me. But ye say, Wherein have we robbed thee? In tithes and offerings. Ye are cursed with a curse: for ye have robbed me, even this whole nation.”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Malachi 3:8-9</a:t>
            </a:r>
          </a:p>
          <a:p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“Will a man rob God?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Yet ye have robbed me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. But ye say, Wherein have we robbed thee? In tithes and offerings. Ye are cursed with a curse: for ye have robbed me, even this whole nation.”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Malachi 3:8-9</a:t>
            </a:r>
          </a:p>
          <a:p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“Will a man rob God? Yet ye have robbed me. But ye say,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Wherein have we robbed thee?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In tithes and offerings. Ye are cursed with a curse: for ye have robbed me, even this whole nation.”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Malachi 3:8-9</a:t>
            </a:r>
          </a:p>
          <a:p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“Will a man rob God? Yet ye have robbed me. But ye say, Wherein have we robbed thee?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In tithes and offerings.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Ye are cursed with a curse: for ye have robbed me, even this whole nation.”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Malachi 3:8-9</a:t>
            </a:r>
          </a:p>
          <a:p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“Will a man rob God? Yet ye have robbed me. But ye say, Wherein have we robbed thee? In tithes and offerings.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Ye are cursed with a curse: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for ye have robbed me, even this whole nation.”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Malachi 3:8-9</a:t>
            </a:r>
          </a:p>
          <a:p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Does God Care?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“Will a man rob God? Yet ye have robbed me. But ye say, Wherein have we robbed thee? In tithes and offerings.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Ye are cursed with a curse: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for ye have robbed me,</a:t>
            </a:r>
            <a:r>
              <a:rPr lang="en-US" sz="28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even this whole nation.”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Malachi 3:8-9</a:t>
            </a:r>
          </a:p>
          <a:p>
            <a:endParaRPr lang="en-US" sz="28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1726</Words>
  <Application>Microsoft Macintosh PowerPoint</Application>
  <PresentationFormat>On-screen Show (4:3)</PresentationFormat>
  <Paragraphs>281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 Penny Saved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Does God Care?</vt:lpstr>
      <vt:lpstr>A Penny Saved</vt:lpstr>
      <vt:lpstr>Benjamin Franklin 1706-1790</vt:lpstr>
      <vt:lpstr>Benjamin Franklin</vt:lpstr>
      <vt:lpstr>Benjamin Franklin</vt:lpstr>
      <vt:lpstr>The First Use of Income</vt:lpstr>
      <vt:lpstr>The First Use of Income</vt:lpstr>
      <vt:lpstr>The Second Use of Income</vt:lpstr>
      <vt:lpstr>The Second Use of Income</vt:lpstr>
      <vt:lpstr>The Third Use of Income</vt:lpstr>
      <vt:lpstr>The Fourth Use of Income</vt:lpstr>
      <vt:lpstr>Can You Add Pennies?</vt:lpstr>
      <vt:lpstr>Look at a Full Budget</vt:lpstr>
      <vt:lpstr>Or Look at it This Way</vt:lpstr>
      <vt:lpstr>95% of Income Is Spent</vt:lpstr>
      <vt:lpstr>Your Multiplier is 20 Times</vt:lpstr>
      <vt:lpstr>Can You Cut Expenses?</vt:lpstr>
      <vt:lpstr>Can You Cut Expenses?</vt:lpstr>
      <vt:lpstr>Can You Cut Expenses?</vt:lpstr>
      <vt:lpstr>Cost-Cutting Is Important</vt:lpstr>
      <vt:lpstr>For Further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Penny Saved</dc:title>
  <dc:creator>Owner</dc:creator>
  <cp:lastModifiedBy>Matt Jones</cp:lastModifiedBy>
  <cp:revision>25</cp:revision>
  <dcterms:created xsi:type="dcterms:W3CDTF">2011-02-15T02:33:17Z</dcterms:created>
  <dcterms:modified xsi:type="dcterms:W3CDTF">2019-03-19T21:47:12Z</dcterms:modified>
</cp:coreProperties>
</file>